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1373" r:id="rId5"/>
    <p:sldId id="1848" r:id="rId6"/>
    <p:sldId id="1766" r:id="rId7"/>
    <p:sldId id="260" r:id="rId8"/>
    <p:sldId id="1843" r:id="rId9"/>
    <p:sldId id="1740" r:id="rId10"/>
    <p:sldId id="1786" r:id="rId11"/>
    <p:sldId id="1810" r:id="rId12"/>
    <p:sldId id="1811" r:id="rId13"/>
    <p:sldId id="1841" r:id="rId14"/>
    <p:sldId id="1783" r:id="rId15"/>
    <p:sldId id="1716" r:id="rId16"/>
    <p:sldId id="1163" r:id="rId17"/>
    <p:sldId id="1789" r:id="rId18"/>
    <p:sldId id="1762" r:id="rId19"/>
    <p:sldId id="1471" r:id="rId20"/>
    <p:sldId id="1470" r:id="rId21"/>
  </p:sldIdLst>
  <p:sldSz cx="7561263" cy="10729913"/>
  <p:notesSz cx="6797675" cy="99266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3380" userDrawn="1">
          <p15:clr>
            <a:srgbClr val="A4A3A4"/>
          </p15:clr>
        </p15:guide>
        <p15:guide id="2" pos="2382"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na Potter" initials="AP" lastIdx="1" clrIdx="0">
    <p:extLst>
      <p:ext uri="{19B8F6BF-5375-455C-9EA6-DF929625EA0E}">
        <p15:presenceInfo xmlns:p15="http://schemas.microsoft.com/office/powerpoint/2012/main" userId="S-1-5-21-343818398-1606980848-725345543-55393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99"/>
    <a:srgbClr val="FF6600"/>
    <a:srgbClr val="FFCC99"/>
    <a:srgbClr val="FF66FF"/>
    <a:srgbClr val="FBDDF1"/>
    <a:srgbClr val="66CCFF"/>
    <a:srgbClr val="99CCFF"/>
    <a:srgbClr val="FF99CC"/>
    <a:srgbClr val="FF6699"/>
    <a:srgbClr val="B9D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311410-791E-63A0-45EE-5A93BBE3D41D}" v="115" dt="2026-09-04T08:20:11.2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958" autoAdjust="0"/>
    <p:restoredTop sz="96265" autoAdjust="0"/>
  </p:normalViewPr>
  <p:slideViewPr>
    <p:cSldViewPr>
      <p:cViewPr>
        <p:scale>
          <a:sx n="64" d="100"/>
          <a:sy n="64" d="100"/>
        </p:scale>
        <p:origin x="3210" y="48"/>
      </p:cViewPr>
      <p:guideLst>
        <p:guide orient="horz" pos="3380"/>
        <p:guide pos="2382"/>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commentAuthors" Target="commentAuthor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3"/>
            <a:ext cx="2946400" cy="496888"/>
          </a:xfrm>
          <a:prstGeom prst="rect">
            <a:avLst/>
          </a:prstGeom>
        </p:spPr>
        <p:txBody>
          <a:bodyPr vert="horz" lIns="91366" tIns="45684" rIns="91366" bIns="45684" rtlCol="0"/>
          <a:lstStyle>
            <a:lvl1pPr algn="l" eaLnBrk="1" hangingPunct="1">
              <a:defRPr sz="1200">
                <a:latin typeface="Arial" charset="0"/>
                <a:cs typeface="Arial" charset="0"/>
              </a:defRPr>
            </a:lvl1pPr>
          </a:lstStyle>
          <a:p>
            <a:pPr>
              <a:defRPr/>
            </a:pPr>
            <a:endParaRPr lang="en-GB" dirty="0"/>
          </a:p>
        </p:txBody>
      </p:sp>
      <p:sp>
        <p:nvSpPr>
          <p:cNvPr id="3" name="Date Placeholder 2"/>
          <p:cNvSpPr>
            <a:spLocks noGrp="1"/>
          </p:cNvSpPr>
          <p:nvPr>
            <p:ph type="dt" idx="1"/>
          </p:nvPr>
        </p:nvSpPr>
        <p:spPr>
          <a:xfrm>
            <a:off x="3849690" y="3"/>
            <a:ext cx="2946400" cy="496888"/>
          </a:xfrm>
          <a:prstGeom prst="rect">
            <a:avLst/>
          </a:prstGeom>
        </p:spPr>
        <p:txBody>
          <a:bodyPr vert="horz" lIns="91366" tIns="45684" rIns="91366" bIns="45684" rtlCol="0"/>
          <a:lstStyle>
            <a:lvl1pPr algn="r" eaLnBrk="1" hangingPunct="1">
              <a:defRPr sz="1200">
                <a:latin typeface="Arial" charset="0"/>
                <a:cs typeface="Arial" charset="0"/>
              </a:defRPr>
            </a:lvl1pPr>
          </a:lstStyle>
          <a:p>
            <a:pPr>
              <a:defRPr/>
            </a:pPr>
            <a:fld id="{45A40D64-B674-42FD-A9E8-E53DCBA9338D}" type="datetimeFigureOut">
              <a:rPr lang="en-GB"/>
              <a:pPr>
                <a:defRPr/>
              </a:pPr>
              <a:t>04/09/2026</a:t>
            </a:fld>
            <a:endParaRPr lang="en-GB" dirty="0"/>
          </a:p>
        </p:txBody>
      </p:sp>
      <p:sp>
        <p:nvSpPr>
          <p:cNvPr id="4" name="Slide Image Placeholder 3"/>
          <p:cNvSpPr>
            <a:spLocks noGrp="1" noRot="1" noChangeAspect="1"/>
          </p:cNvSpPr>
          <p:nvPr>
            <p:ph type="sldImg" idx="2"/>
          </p:nvPr>
        </p:nvSpPr>
        <p:spPr>
          <a:xfrm>
            <a:off x="2087563" y="744538"/>
            <a:ext cx="2624137" cy="3722687"/>
          </a:xfrm>
          <a:prstGeom prst="rect">
            <a:avLst/>
          </a:prstGeom>
          <a:noFill/>
          <a:ln w="12700">
            <a:solidFill>
              <a:prstClr val="black"/>
            </a:solidFill>
          </a:ln>
        </p:spPr>
        <p:txBody>
          <a:bodyPr vert="horz" lIns="91366" tIns="45684" rIns="91366" bIns="45684" rtlCol="0" anchor="ctr"/>
          <a:lstStyle/>
          <a:p>
            <a:pPr lvl="0"/>
            <a:endParaRPr lang="en-GB" noProof="0" dirty="0"/>
          </a:p>
        </p:txBody>
      </p:sp>
      <p:sp>
        <p:nvSpPr>
          <p:cNvPr id="5" name="Notes Placeholder 4"/>
          <p:cNvSpPr>
            <a:spLocks noGrp="1"/>
          </p:cNvSpPr>
          <p:nvPr>
            <p:ph type="body" sz="quarter" idx="3"/>
          </p:nvPr>
        </p:nvSpPr>
        <p:spPr>
          <a:xfrm>
            <a:off x="681039" y="4714878"/>
            <a:ext cx="5435600" cy="4467225"/>
          </a:xfrm>
          <a:prstGeom prst="rect">
            <a:avLst/>
          </a:prstGeom>
        </p:spPr>
        <p:txBody>
          <a:bodyPr vert="horz" lIns="91366" tIns="45684" rIns="91366" bIns="45684"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2" y="9428164"/>
            <a:ext cx="2946400" cy="496888"/>
          </a:xfrm>
          <a:prstGeom prst="rect">
            <a:avLst/>
          </a:prstGeom>
        </p:spPr>
        <p:txBody>
          <a:bodyPr vert="horz" lIns="91366" tIns="45684" rIns="91366" bIns="45684" rtlCol="0" anchor="b"/>
          <a:lstStyle>
            <a:lvl1pPr algn="l" eaLnBrk="1" hangingPunct="1">
              <a:defRPr sz="1200">
                <a:latin typeface="Arial" charset="0"/>
                <a:cs typeface="Arial" charset="0"/>
              </a:defRPr>
            </a:lvl1pPr>
          </a:lstStyle>
          <a:p>
            <a:pPr>
              <a:defRPr/>
            </a:pPr>
            <a:endParaRPr lang="en-GB" dirty="0"/>
          </a:p>
        </p:txBody>
      </p:sp>
      <p:sp>
        <p:nvSpPr>
          <p:cNvPr id="7" name="Slide Number Placeholder 6"/>
          <p:cNvSpPr>
            <a:spLocks noGrp="1"/>
          </p:cNvSpPr>
          <p:nvPr>
            <p:ph type="sldNum" sz="quarter" idx="5"/>
          </p:nvPr>
        </p:nvSpPr>
        <p:spPr>
          <a:xfrm>
            <a:off x="3849690" y="9428164"/>
            <a:ext cx="2946400" cy="496888"/>
          </a:xfrm>
          <a:prstGeom prst="rect">
            <a:avLst/>
          </a:prstGeom>
        </p:spPr>
        <p:txBody>
          <a:bodyPr vert="horz" wrap="square" lIns="91366" tIns="45684" rIns="91366" bIns="45684" numCol="1" anchor="b" anchorCtr="0" compatLnSpc="1">
            <a:prstTxWarp prst="textNoShape">
              <a:avLst/>
            </a:prstTxWarp>
          </a:bodyPr>
          <a:lstStyle>
            <a:lvl1pPr algn="r" eaLnBrk="1" hangingPunct="1">
              <a:defRPr sz="1200"/>
            </a:lvl1pPr>
          </a:lstStyle>
          <a:p>
            <a:pPr>
              <a:defRPr/>
            </a:pPr>
            <a:fld id="{3FCD9DFC-E793-479B-A60B-890D3181859F}"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xfrm>
            <a:off x="2087563" y="744538"/>
            <a:ext cx="2624137"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4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E3368DD-F4AD-4D03-BC17-D127508DAD74}" type="slidenum">
              <a:rPr lang="en-GB" altLang="en-US" smtClean="0"/>
              <a:pPr/>
              <a:t>1</a:t>
            </a:fld>
            <a:endParaRPr lang="en-GB" altLang="en-US" dirty="0"/>
          </a:p>
        </p:txBody>
      </p:sp>
    </p:spTree>
    <p:extLst>
      <p:ext uri="{BB962C8B-B14F-4D97-AF65-F5344CB8AC3E}">
        <p14:creationId xmlns:p14="http://schemas.microsoft.com/office/powerpoint/2010/main" val="36235366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xfrm>
            <a:off x="2087563" y="744538"/>
            <a:ext cx="2624137"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28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8B5225D-A2F9-4B1E-8463-B86ED801C169}" type="slidenum">
              <a:rPr lang="en-GB" altLang="en-US" smtClean="0"/>
              <a:pPr/>
              <a:t>13</a:t>
            </a:fld>
            <a:endParaRPr lang="en-GB" altLang="en-US" dirty="0"/>
          </a:p>
        </p:txBody>
      </p:sp>
    </p:spTree>
    <p:extLst>
      <p:ext uri="{BB962C8B-B14F-4D97-AF65-F5344CB8AC3E}">
        <p14:creationId xmlns:p14="http://schemas.microsoft.com/office/powerpoint/2010/main" val="32292428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41EAF8C-C329-4764-95B0-2019C16C41C7}" type="slidenum">
              <a:rPr lang="en-GB" altLang="en-US" smtClean="0"/>
              <a:pPr/>
              <a:t>14</a:t>
            </a:fld>
            <a:endParaRPr lang="en-GB" altLang="en-US" dirty="0"/>
          </a:p>
        </p:txBody>
      </p:sp>
    </p:spTree>
    <p:extLst>
      <p:ext uri="{BB962C8B-B14F-4D97-AF65-F5344CB8AC3E}">
        <p14:creationId xmlns:p14="http://schemas.microsoft.com/office/powerpoint/2010/main" val="260185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22D55F-26A8-4CA1-AB43-22A903B13E5F}"/>
            </a:ext>
          </a:extLst>
        </p:cNvPr>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922C407D-F51B-1FE3-DBAB-C6C1D8020B0F}"/>
              </a:ext>
            </a:extLst>
          </p:cNvPr>
          <p:cNvSpPr>
            <a:spLocks noGrp="1" noRot="1" noChangeAspect="1" noTextEdit="1"/>
          </p:cNvSpPr>
          <p:nvPr>
            <p:ph type="sldImg"/>
          </p:nvPr>
        </p:nvSpPr>
        <p:spPr bwMode="auto">
          <a:xfrm>
            <a:off x="2087563" y="744538"/>
            <a:ext cx="2624137"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56D49238-34C6-2AFF-4FDB-54A2A0EE6C8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28676" name="Slide Number Placeholder 3">
            <a:extLst>
              <a:ext uri="{FF2B5EF4-FFF2-40B4-BE49-F238E27FC236}">
                <a16:creationId xmlns:a16="http://schemas.microsoft.com/office/drawing/2014/main" id="{EB9F0CD9-34A5-0064-A78E-34F6A94EF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8B5225D-A2F9-4B1E-8463-B86ED801C169}" type="slidenum">
              <a:rPr lang="en-GB" altLang="en-US" smtClean="0"/>
              <a:pPr/>
              <a:t>15</a:t>
            </a:fld>
            <a:endParaRPr lang="en-GB" altLang="en-US" dirty="0"/>
          </a:p>
        </p:txBody>
      </p:sp>
    </p:spTree>
    <p:extLst>
      <p:ext uri="{BB962C8B-B14F-4D97-AF65-F5344CB8AC3E}">
        <p14:creationId xmlns:p14="http://schemas.microsoft.com/office/powerpoint/2010/main" val="2309485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4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E3368DD-F4AD-4D03-BC17-D127508DAD74}" type="slidenum">
              <a:rPr lang="en-GB" altLang="en-US" smtClean="0"/>
              <a:pPr/>
              <a:t>16</a:t>
            </a:fld>
            <a:endParaRPr lang="en-GB" altLang="en-US" dirty="0"/>
          </a:p>
        </p:txBody>
      </p:sp>
    </p:spTree>
    <p:extLst>
      <p:ext uri="{BB962C8B-B14F-4D97-AF65-F5344CB8AC3E}">
        <p14:creationId xmlns:p14="http://schemas.microsoft.com/office/powerpoint/2010/main" val="26048721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4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E3368DD-F4AD-4D03-BC17-D127508DAD74}" type="slidenum">
              <a:rPr lang="en-GB" altLang="en-US" smtClean="0"/>
              <a:pPr/>
              <a:t>17</a:t>
            </a:fld>
            <a:endParaRPr lang="en-GB" altLang="en-US" dirty="0"/>
          </a:p>
        </p:txBody>
      </p:sp>
    </p:spTree>
    <p:extLst>
      <p:ext uri="{BB962C8B-B14F-4D97-AF65-F5344CB8AC3E}">
        <p14:creationId xmlns:p14="http://schemas.microsoft.com/office/powerpoint/2010/main" val="25890466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738" y="3333750"/>
            <a:ext cx="6427787" cy="2298700"/>
          </a:xfrm>
        </p:spPr>
        <p:txBody>
          <a:bodyPr/>
          <a:lstStyle/>
          <a:p>
            <a:r>
              <a:rPr lang="en-US"/>
              <a:t>Click to edit Master title style</a:t>
            </a:r>
            <a:endParaRPr lang="en-GB"/>
          </a:p>
        </p:txBody>
      </p:sp>
      <p:sp>
        <p:nvSpPr>
          <p:cNvPr id="3" name="Subtitle 2"/>
          <p:cNvSpPr>
            <a:spLocks noGrp="1"/>
          </p:cNvSpPr>
          <p:nvPr>
            <p:ph type="subTitle" idx="1"/>
          </p:nvPr>
        </p:nvSpPr>
        <p:spPr>
          <a:xfrm>
            <a:off x="1133477" y="6080126"/>
            <a:ext cx="5294313" cy="2741612"/>
          </a:xfrm>
        </p:spPr>
        <p:txBody>
          <a:bodyPr/>
          <a:lstStyle>
            <a:lvl1pPr marL="0" indent="0" algn="ctr">
              <a:buNone/>
              <a:defRPr/>
            </a:lvl1pPr>
            <a:lvl2pPr marL="457237" indent="0" algn="ctr">
              <a:buNone/>
              <a:defRPr/>
            </a:lvl2pPr>
            <a:lvl3pPr marL="914473" indent="0" algn="ctr">
              <a:buNone/>
              <a:defRPr/>
            </a:lvl3pPr>
            <a:lvl4pPr marL="1371709" indent="0" algn="ctr">
              <a:buNone/>
              <a:defRPr/>
            </a:lvl4pPr>
            <a:lvl5pPr marL="1828945" indent="0" algn="ctr">
              <a:buNone/>
              <a:defRPr/>
            </a:lvl5pPr>
            <a:lvl6pPr marL="2286182" indent="0" algn="ctr">
              <a:buNone/>
              <a:defRPr/>
            </a:lvl6pPr>
            <a:lvl7pPr marL="2743418" indent="0" algn="ctr">
              <a:buNone/>
              <a:defRPr/>
            </a:lvl7pPr>
            <a:lvl8pPr marL="3200654" indent="0" algn="ctr">
              <a:buNone/>
              <a:defRPr/>
            </a:lvl8pPr>
            <a:lvl9pPr marL="3657891"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2926B86D-0C3E-4830-920B-F30516F78716}" type="slidenum">
              <a:rPr lang="en-GB" altLang="en-US"/>
              <a:pPr>
                <a:defRPr/>
              </a:pPr>
              <a:t>‹#›</a:t>
            </a:fld>
            <a:endParaRPr lang="en-GB" altLang="en-US" dirty="0"/>
          </a:p>
        </p:txBody>
      </p:sp>
    </p:spTree>
    <p:extLst>
      <p:ext uri="{BB962C8B-B14F-4D97-AF65-F5344CB8AC3E}">
        <p14:creationId xmlns:p14="http://schemas.microsoft.com/office/powerpoint/2010/main" val="36766603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FE13A3AE-F041-43B3-ABA4-8A287B21C415}" type="slidenum">
              <a:rPr lang="en-GB" altLang="en-US"/>
              <a:pPr>
                <a:defRPr/>
              </a:pPr>
              <a:t>‹#›</a:t>
            </a:fld>
            <a:endParaRPr lang="en-GB" altLang="en-US" dirty="0"/>
          </a:p>
        </p:txBody>
      </p:sp>
    </p:spTree>
    <p:extLst>
      <p:ext uri="{BB962C8B-B14F-4D97-AF65-F5344CB8AC3E}">
        <p14:creationId xmlns:p14="http://schemas.microsoft.com/office/powerpoint/2010/main" val="126749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96900" y="6894514"/>
            <a:ext cx="6427788" cy="2132012"/>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96900" y="4548188"/>
            <a:ext cx="6427788" cy="2346325"/>
          </a:xfrm>
        </p:spPr>
        <p:txBody>
          <a:bodyPr anchor="b"/>
          <a:lstStyle>
            <a:lvl1pPr marL="0" indent="0">
              <a:buNone/>
              <a:defRPr sz="2000"/>
            </a:lvl1pPr>
            <a:lvl2pPr marL="457237" indent="0">
              <a:buNone/>
              <a:defRPr sz="1800"/>
            </a:lvl2pPr>
            <a:lvl3pPr marL="914473" indent="0">
              <a:buNone/>
              <a:defRPr sz="1600"/>
            </a:lvl3pPr>
            <a:lvl4pPr marL="1371709" indent="0">
              <a:buNone/>
              <a:defRPr sz="1400"/>
            </a:lvl4pPr>
            <a:lvl5pPr marL="1828945" indent="0">
              <a:buNone/>
              <a:defRPr sz="1400"/>
            </a:lvl5pPr>
            <a:lvl6pPr marL="2286182" indent="0">
              <a:buNone/>
              <a:defRPr sz="1400"/>
            </a:lvl6pPr>
            <a:lvl7pPr marL="2743418" indent="0">
              <a:buNone/>
              <a:defRPr sz="1400"/>
            </a:lvl7pPr>
            <a:lvl8pPr marL="3200654" indent="0">
              <a:buNone/>
              <a:defRPr sz="1400"/>
            </a:lvl8pPr>
            <a:lvl9pPr marL="3657891"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D9C8D365-7865-4952-A119-81779DFF59F7}" type="slidenum">
              <a:rPr lang="en-GB" altLang="en-US"/>
              <a:pPr>
                <a:defRPr/>
              </a:pPr>
              <a:t>‹#›</a:t>
            </a:fld>
            <a:endParaRPr lang="en-GB" altLang="en-US" dirty="0"/>
          </a:p>
        </p:txBody>
      </p:sp>
    </p:spTree>
    <p:extLst>
      <p:ext uri="{BB962C8B-B14F-4D97-AF65-F5344CB8AC3E}">
        <p14:creationId xmlns:p14="http://schemas.microsoft.com/office/powerpoint/2010/main" val="1384308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77825" y="2503489"/>
            <a:ext cx="3325813" cy="70818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3856038" y="2503489"/>
            <a:ext cx="3327400" cy="70818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FEE3D939-FDAB-4898-BB23-CA9C76EA704D}" type="slidenum">
              <a:rPr lang="en-GB" altLang="en-US"/>
              <a:pPr>
                <a:defRPr/>
              </a:pPr>
              <a:t>‹#›</a:t>
            </a:fld>
            <a:endParaRPr lang="en-GB" altLang="en-US" dirty="0"/>
          </a:p>
        </p:txBody>
      </p:sp>
    </p:spTree>
    <p:extLst>
      <p:ext uri="{BB962C8B-B14F-4D97-AF65-F5344CB8AC3E}">
        <p14:creationId xmlns:p14="http://schemas.microsoft.com/office/powerpoint/2010/main" val="3319241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77825" y="2401888"/>
            <a:ext cx="3341688" cy="1000125"/>
          </a:xfrm>
        </p:spPr>
        <p:txBody>
          <a:bodyPr anchor="b"/>
          <a:lstStyle>
            <a:lvl1pPr marL="0" indent="0">
              <a:buNone/>
              <a:defRPr sz="2400" b="1"/>
            </a:lvl1pPr>
            <a:lvl2pPr marL="457237" indent="0">
              <a:buNone/>
              <a:defRPr sz="2000" b="1"/>
            </a:lvl2pPr>
            <a:lvl3pPr marL="914473" indent="0">
              <a:buNone/>
              <a:defRPr sz="1800" b="1"/>
            </a:lvl3pPr>
            <a:lvl4pPr marL="1371709" indent="0">
              <a:buNone/>
              <a:defRPr sz="1600" b="1"/>
            </a:lvl4pPr>
            <a:lvl5pPr marL="1828945" indent="0">
              <a:buNone/>
              <a:defRPr sz="1600" b="1"/>
            </a:lvl5pPr>
            <a:lvl6pPr marL="2286182" indent="0">
              <a:buNone/>
              <a:defRPr sz="1600" b="1"/>
            </a:lvl6pPr>
            <a:lvl7pPr marL="2743418" indent="0">
              <a:buNone/>
              <a:defRPr sz="1600" b="1"/>
            </a:lvl7pPr>
            <a:lvl8pPr marL="3200654" indent="0">
              <a:buNone/>
              <a:defRPr sz="1600" b="1"/>
            </a:lvl8pPr>
            <a:lvl9pPr marL="3657891" indent="0">
              <a:buNone/>
              <a:defRPr sz="1600" b="1"/>
            </a:lvl9pPr>
          </a:lstStyle>
          <a:p>
            <a:pPr lvl="0"/>
            <a:r>
              <a:rPr lang="en-US"/>
              <a:t>Click to edit Master text styles</a:t>
            </a:r>
          </a:p>
        </p:txBody>
      </p:sp>
      <p:sp>
        <p:nvSpPr>
          <p:cNvPr id="4" name="Content Placeholder 3"/>
          <p:cNvSpPr>
            <a:spLocks noGrp="1"/>
          </p:cNvSpPr>
          <p:nvPr>
            <p:ph sz="half" idx="2"/>
          </p:nvPr>
        </p:nvSpPr>
        <p:spPr>
          <a:xfrm>
            <a:off x="377825" y="3402015"/>
            <a:ext cx="3341688" cy="618331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841750" y="2401888"/>
            <a:ext cx="3341688" cy="1000125"/>
          </a:xfrm>
        </p:spPr>
        <p:txBody>
          <a:bodyPr anchor="b"/>
          <a:lstStyle>
            <a:lvl1pPr marL="0" indent="0">
              <a:buNone/>
              <a:defRPr sz="2400" b="1"/>
            </a:lvl1pPr>
            <a:lvl2pPr marL="457237" indent="0">
              <a:buNone/>
              <a:defRPr sz="2000" b="1"/>
            </a:lvl2pPr>
            <a:lvl3pPr marL="914473" indent="0">
              <a:buNone/>
              <a:defRPr sz="1800" b="1"/>
            </a:lvl3pPr>
            <a:lvl4pPr marL="1371709" indent="0">
              <a:buNone/>
              <a:defRPr sz="1600" b="1"/>
            </a:lvl4pPr>
            <a:lvl5pPr marL="1828945" indent="0">
              <a:buNone/>
              <a:defRPr sz="1600" b="1"/>
            </a:lvl5pPr>
            <a:lvl6pPr marL="2286182" indent="0">
              <a:buNone/>
              <a:defRPr sz="1600" b="1"/>
            </a:lvl6pPr>
            <a:lvl7pPr marL="2743418" indent="0">
              <a:buNone/>
              <a:defRPr sz="1600" b="1"/>
            </a:lvl7pPr>
            <a:lvl8pPr marL="3200654" indent="0">
              <a:buNone/>
              <a:defRPr sz="1600" b="1"/>
            </a:lvl8pPr>
            <a:lvl9pPr marL="3657891"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41750" y="3402015"/>
            <a:ext cx="3341688" cy="618331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9" name="Rectangle 6"/>
          <p:cNvSpPr>
            <a:spLocks noGrp="1" noChangeArrowheads="1"/>
          </p:cNvSpPr>
          <p:nvPr>
            <p:ph type="sldNum" sz="quarter" idx="12"/>
          </p:nvPr>
        </p:nvSpPr>
        <p:spPr>
          <a:ln/>
        </p:spPr>
        <p:txBody>
          <a:bodyPr/>
          <a:lstStyle>
            <a:lvl1pPr>
              <a:defRPr/>
            </a:lvl1pPr>
          </a:lstStyle>
          <a:p>
            <a:pPr>
              <a:defRPr/>
            </a:pPr>
            <a:fld id="{42F8F762-832B-4EC6-B429-D78CD10C02C7}" type="slidenum">
              <a:rPr lang="en-GB" altLang="en-US"/>
              <a:pPr>
                <a:defRPr/>
              </a:pPr>
              <a:t>‹#›</a:t>
            </a:fld>
            <a:endParaRPr lang="en-GB" altLang="en-US" dirty="0"/>
          </a:p>
        </p:txBody>
      </p:sp>
    </p:spTree>
    <p:extLst>
      <p:ext uri="{BB962C8B-B14F-4D97-AF65-F5344CB8AC3E}">
        <p14:creationId xmlns:p14="http://schemas.microsoft.com/office/powerpoint/2010/main" val="1304303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5" name="Rectangle 6"/>
          <p:cNvSpPr>
            <a:spLocks noGrp="1" noChangeArrowheads="1"/>
          </p:cNvSpPr>
          <p:nvPr>
            <p:ph type="sldNum" sz="quarter" idx="12"/>
          </p:nvPr>
        </p:nvSpPr>
        <p:spPr>
          <a:ln/>
        </p:spPr>
        <p:txBody>
          <a:bodyPr/>
          <a:lstStyle>
            <a:lvl1pPr>
              <a:defRPr/>
            </a:lvl1pPr>
          </a:lstStyle>
          <a:p>
            <a:pPr>
              <a:defRPr/>
            </a:pPr>
            <a:fld id="{F12FE153-E0EC-45ED-8871-C5CAA12695FC}" type="slidenum">
              <a:rPr lang="en-GB" altLang="en-US"/>
              <a:pPr>
                <a:defRPr/>
              </a:pPr>
              <a:t>‹#›</a:t>
            </a:fld>
            <a:endParaRPr lang="en-GB" altLang="en-US" dirty="0"/>
          </a:p>
        </p:txBody>
      </p:sp>
    </p:spTree>
    <p:extLst>
      <p:ext uri="{BB962C8B-B14F-4D97-AF65-F5344CB8AC3E}">
        <p14:creationId xmlns:p14="http://schemas.microsoft.com/office/powerpoint/2010/main" val="3363658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4" name="Rectangle 6"/>
          <p:cNvSpPr>
            <a:spLocks noGrp="1" noChangeArrowheads="1"/>
          </p:cNvSpPr>
          <p:nvPr>
            <p:ph type="sldNum" sz="quarter" idx="12"/>
          </p:nvPr>
        </p:nvSpPr>
        <p:spPr>
          <a:ln/>
        </p:spPr>
        <p:txBody>
          <a:bodyPr/>
          <a:lstStyle>
            <a:lvl1pPr>
              <a:defRPr/>
            </a:lvl1pPr>
          </a:lstStyle>
          <a:p>
            <a:pPr>
              <a:defRPr/>
            </a:pPr>
            <a:fld id="{E9EEB2D9-4F49-4C71-B4E2-2310D33E8BF9}" type="slidenum">
              <a:rPr lang="en-GB" altLang="en-US"/>
              <a:pPr>
                <a:defRPr/>
              </a:pPr>
              <a:t>‹#›</a:t>
            </a:fld>
            <a:endParaRPr lang="en-GB" altLang="en-US" dirty="0"/>
          </a:p>
        </p:txBody>
      </p:sp>
    </p:spTree>
    <p:extLst>
      <p:ext uri="{BB962C8B-B14F-4D97-AF65-F5344CB8AC3E}">
        <p14:creationId xmlns:p14="http://schemas.microsoft.com/office/powerpoint/2010/main" val="25504609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77827" y="427039"/>
            <a:ext cx="2487613" cy="1817687"/>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955925" y="427039"/>
            <a:ext cx="4227513" cy="91582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77827" y="2244725"/>
            <a:ext cx="2487613" cy="7340600"/>
          </a:xfrm>
        </p:spPr>
        <p:txBody>
          <a:bodyPr/>
          <a:lstStyle>
            <a:lvl1pPr marL="0" indent="0">
              <a:buNone/>
              <a:defRPr sz="1400"/>
            </a:lvl1pPr>
            <a:lvl2pPr marL="457237" indent="0">
              <a:buNone/>
              <a:defRPr sz="1200"/>
            </a:lvl2pPr>
            <a:lvl3pPr marL="914473" indent="0">
              <a:buNone/>
              <a:defRPr sz="1000"/>
            </a:lvl3pPr>
            <a:lvl4pPr marL="1371709" indent="0">
              <a:buNone/>
              <a:defRPr sz="900"/>
            </a:lvl4pPr>
            <a:lvl5pPr marL="1828945" indent="0">
              <a:buNone/>
              <a:defRPr sz="900"/>
            </a:lvl5pPr>
            <a:lvl6pPr marL="2286182" indent="0">
              <a:buNone/>
              <a:defRPr sz="900"/>
            </a:lvl6pPr>
            <a:lvl7pPr marL="2743418" indent="0">
              <a:buNone/>
              <a:defRPr sz="900"/>
            </a:lvl7pPr>
            <a:lvl8pPr marL="3200654" indent="0">
              <a:buNone/>
              <a:defRPr sz="900"/>
            </a:lvl8pPr>
            <a:lvl9pPr marL="3657891"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46A4AC52-F008-4C61-9709-07A67DC61EE1}" type="slidenum">
              <a:rPr lang="en-GB" altLang="en-US"/>
              <a:pPr>
                <a:defRPr/>
              </a:pPr>
              <a:t>‹#›</a:t>
            </a:fld>
            <a:endParaRPr lang="en-GB" altLang="en-US" dirty="0"/>
          </a:p>
        </p:txBody>
      </p:sp>
    </p:spTree>
    <p:extLst>
      <p:ext uri="{BB962C8B-B14F-4D97-AF65-F5344CB8AC3E}">
        <p14:creationId xmlns:p14="http://schemas.microsoft.com/office/powerpoint/2010/main" val="2851855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5" y="7510465"/>
            <a:ext cx="4535488" cy="887411"/>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482725" y="958852"/>
            <a:ext cx="4535488" cy="6437312"/>
          </a:xfrm>
        </p:spPr>
        <p:txBody>
          <a:bodyPr/>
          <a:lstStyle>
            <a:lvl1pPr marL="0" indent="0">
              <a:buNone/>
              <a:defRPr sz="3200"/>
            </a:lvl1pPr>
            <a:lvl2pPr marL="457237" indent="0">
              <a:buNone/>
              <a:defRPr sz="2800"/>
            </a:lvl2pPr>
            <a:lvl3pPr marL="914473" indent="0">
              <a:buNone/>
              <a:defRPr sz="2400"/>
            </a:lvl3pPr>
            <a:lvl4pPr marL="1371709" indent="0">
              <a:buNone/>
              <a:defRPr sz="2000"/>
            </a:lvl4pPr>
            <a:lvl5pPr marL="1828945" indent="0">
              <a:buNone/>
              <a:defRPr sz="2000"/>
            </a:lvl5pPr>
            <a:lvl6pPr marL="2286182" indent="0">
              <a:buNone/>
              <a:defRPr sz="2000"/>
            </a:lvl6pPr>
            <a:lvl7pPr marL="2743418" indent="0">
              <a:buNone/>
              <a:defRPr sz="2000"/>
            </a:lvl7pPr>
            <a:lvl8pPr marL="3200654" indent="0">
              <a:buNone/>
              <a:defRPr sz="2000"/>
            </a:lvl8pPr>
            <a:lvl9pPr marL="3657891" indent="0">
              <a:buNone/>
              <a:defRPr sz="2000"/>
            </a:lvl9pPr>
          </a:lstStyle>
          <a:p>
            <a:pPr lvl="0"/>
            <a:endParaRPr lang="en-GB" noProof="0" dirty="0"/>
          </a:p>
        </p:txBody>
      </p:sp>
      <p:sp>
        <p:nvSpPr>
          <p:cNvPr id="4" name="Text Placeholder 3"/>
          <p:cNvSpPr>
            <a:spLocks noGrp="1"/>
          </p:cNvSpPr>
          <p:nvPr>
            <p:ph type="body" sz="half" idx="2"/>
          </p:nvPr>
        </p:nvSpPr>
        <p:spPr>
          <a:xfrm>
            <a:off x="1482725" y="8397875"/>
            <a:ext cx="4535488" cy="1258888"/>
          </a:xfrm>
        </p:spPr>
        <p:txBody>
          <a:bodyPr/>
          <a:lstStyle>
            <a:lvl1pPr marL="0" indent="0">
              <a:buNone/>
              <a:defRPr sz="1400"/>
            </a:lvl1pPr>
            <a:lvl2pPr marL="457237" indent="0">
              <a:buNone/>
              <a:defRPr sz="1200"/>
            </a:lvl2pPr>
            <a:lvl3pPr marL="914473" indent="0">
              <a:buNone/>
              <a:defRPr sz="1000"/>
            </a:lvl3pPr>
            <a:lvl4pPr marL="1371709" indent="0">
              <a:buNone/>
              <a:defRPr sz="900"/>
            </a:lvl4pPr>
            <a:lvl5pPr marL="1828945" indent="0">
              <a:buNone/>
              <a:defRPr sz="900"/>
            </a:lvl5pPr>
            <a:lvl6pPr marL="2286182" indent="0">
              <a:buNone/>
              <a:defRPr sz="900"/>
            </a:lvl6pPr>
            <a:lvl7pPr marL="2743418" indent="0">
              <a:buNone/>
              <a:defRPr sz="900"/>
            </a:lvl7pPr>
            <a:lvl8pPr marL="3200654" indent="0">
              <a:buNone/>
              <a:defRPr sz="900"/>
            </a:lvl8pPr>
            <a:lvl9pPr marL="3657891"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4319E43A-4B50-477A-A648-2056079EA66F}" type="slidenum">
              <a:rPr lang="en-GB" altLang="en-US"/>
              <a:pPr>
                <a:defRPr/>
              </a:pPr>
              <a:t>‹#›</a:t>
            </a:fld>
            <a:endParaRPr lang="en-GB" altLang="en-US" dirty="0"/>
          </a:p>
        </p:txBody>
      </p:sp>
    </p:spTree>
    <p:extLst>
      <p:ext uri="{BB962C8B-B14F-4D97-AF65-F5344CB8AC3E}">
        <p14:creationId xmlns:p14="http://schemas.microsoft.com/office/powerpoint/2010/main" val="8581147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051942F1-D2C3-49F1-9583-ADF7A4A249DC}" type="slidenum">
              <a:rPr lang="en-GB" altLang="en-US"/>
              <a:pPr>
                <a:defRPr/>
              </a:pPr>
              <a:t>‹#›</a:t>
            </a:fld>
            <a:endParaRPr lang="en-GB" altLang="en-US" dirty="0"/>
          </a:p>
        </p:txBody>
      </p:sp>
    </p:spTree>
    <p:extLst>
      <p:ext uri="{BB962C8B-B14F-4D97-AF65-F5344CB8AC3E}">
        <p14:creationId xmlns:p14="http://schemas.microsoft.com/office/powerpoint/2010/main" val="2503359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83226" y="430213"/>
            <a:ext cx="1700213" cy="9155111"/>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77825" y="430213"/>
            <a:ext cx="4953000" cy="915511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0C823CBC-E79F-4B76-835D-01D4D64BF76B}" type="slidenum">
              <a:rPr lang="en-GB" altLang="en-US"/>
              <a:pPr>
                <a:defRPr/>
              </a:pPr>
              <a:t>‹#›</a:t>
            </a:fld>
            <a:endParaRPr lang="en-GB" altLang="en-US" dirty="0"/>
          </a:p>
        </p:txBody>
      </p:sp>
    </p:spTree>
    <p:extLst>
      <p:ext uri="{BB962C8B-B14F-4D97-AF65-F5344CB8AC3E}">
        <p14:creationId xmlns:p14="http://schemas.microsoft.com/office/powerpoint/2010/main" val="37311226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1_Title Slide">
    <p:spTree>
      <p:nvGrpSpPr>
        <p:cNvPr id="1" name=""/>
        <p:cNvGrpSpPr/>
        <p:nvPr/>
      </p:nvGrpSpPr>
      <p:grpSpPr>
        <a:xfrm>
          <a:off x="0" y="0"/>
          <a:ext cx="0" cy="0"/>
          <a:chOff x="0" y="0"/>
          <a:chExt cx="0" cy="0"/>
        </a:xfrm>
      </p:grpSpPr>
      <p:sp>
        <p:nvSpPr>
          <p:cNvPr id="4" name="PlaceHolder 1"/>
          <p:cNvSpPr>
            <a:spLocks noGrp="1"/>
          </p:cNvSpPr>
          <p:nvPr>
            <p:ph type="title"/>
          </p:nvPr>
        </p:nvSpPr>
        <p:spPr>
          <a:xfrm>
            <a:off x="567194" y="1756178"/>
            <a:ext cx="6426875" cy="3735404"/>
          </a:xfrm>
          <a:prstGeom prst="rect">
            <a:avLst/>
          </a:prstGeom>
          <a:noFill/>
          <a:ln w="0">
            <a:noFill/>
          </a:ln>
        </p:spPr>
        <p:txBody>
          <a:bodyPr lIns="0" tIns="0" rIns="0" bIns="0" anchor="ctr">
            <a:noAutofit/>
          </a:bodyPr>
          <a:lstStyle/>
          <a:p>
            <a:endParaRPr lang="en-US" sz="1584" b="0" strike="noStrike" spc="-1">
              <a:solidFill>
                <a:srgbClr val="000000"/>
              </a:solidFill>
              <a:latin typeface="Calibri"/>
            </a:endParaRPr>
          </a:p>
        </p:txBody>
      </p:sp>
      <p:sp>
        <p:nvSpPr>
          <p:cNvPr id="5" name="PlaceHolder 2"/>
          <p:cNvSpPr>
            <a:spLocks noGrp="1"/>
          </p:cNvSpPr>
          <p:nvPr>
            <p:ph type="subTitle"/>
          </p:nvPr>
        </p:nvSpPr>
        <p:spPr>
          <a:xfrm>
            <a:off x="377865" y="2510546"/>
            <a:ext cx="6804740" cy="6222821"/>
          </a:xfrm>
          <a:prstGeom prst="rect">
            <a:avLst/>
          </a:prstGeom>
          <a:noFill/>
          <a:ln w="0">
            <a:noFill/>
          </a:ln>
        </p:spPr>
        <p:txBody>
          <a:bodyPr lIns="0" tIns="0" rIns="0" bIns="0" anchor="ctr">
            <a:noAutofit/>
          </a:bodyPr>
          <a:lstStyle/>
          <a:p>
            <a:pPr algn="ctr">
              <a:buNone/>
            </a:pPr>
            <a:endParaRPr lang="en-GB" sz="2816" b="0" strike="noStrike" spc="-1">
              <a:latin typeface="Arial"/>
            </a:endParaRPr>
          </a:p>
        </p:txBody>
      </p:sp>
      <p:sp>
        <p:nvSpPr>
          <p:cNvPr id="2" name="PlaceHolder 3"/>
          <p:cNvSpPr>
            <a:spLocks noGrp="1"/>
          </p:cNvSpPr>
          <p:nvPr>
            <p:ph type="ftr" idx="2"/>
          </p:nvPr>
        </p:nvSpPr>
        <p:spPr/>
        <p:txBody>
          <a:bodyPr/>
          <a:lstStyle/>
          <a:p>
            <a:r>
              <a:t>Footer</a:t>
            </a:r>
          </a:p>
        </p:txBody>
      </p:sp>
      <p:sp>
        <p:nvSpPr>
          <p:cNvPr id="3" name="PlaceHolder 4"/>
          <p:cNvSpPr>
            <a:spLocks noGrp="1"/>
          </p:cNvSpPr>
          <p:nvPr>
            <p:ph type="sldNum" idx="3"/>
          </p:nvPr>
        </p:nvSpPr>
        <p:spPr/>
        <p:txBody>
          <a:bodyPr/>
          <a:lstStyle/>
          <a:p>
            <a:fld id="{8BC8653D-D93B-4E0B-943A-FBF81D6DAB3D}" type="slidenum">
              <a:t>‹#›</a:t>
            </a:fld>
            <a:endParaRPr/>
          </a:p>
        </p:txBody>
      </p:sp>
      <p:sp>
        <p:nvSpPr>
          <p:cNvPr id="6" name="PlaceHolder 5"/>
          <p:cNvSpPr>
            <a:spLocks noGrp="1"/>
          </p:cNvSpPr>
          <p:nvPr>
            <p:ph type="dt" idx="1"/>
          </p:nvPr>
        </p:nvSpPr>
        <p:spPr/>
        <p:txBody>
          <a:bodyPr/>
          <a:lstStyle/>
          <a:p>
            <a:endParaRPr/>
          </a:p>
        </p:txBody>
      </p:sp>
    </p:spTree>
    <p:extLst>
      <p:ext uri="{BB962C8B-B14F-4D97-AF65-F5344CB8AC3E}">
        <p14:creationId xmlns:p14="http://schemas.microsoft.com/office/powerpoint/2010/main" val="2849893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77825" y="430215"/>
            <a:ext cx="6805613" cy="178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377825" y="2503489"/>
            <a:ext cx="6805613" cy="7081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p:cNvSpPr>
            <a:spLocks noGrp="1" noChangeArrowheads="1"/>
          </p:cNvSpPr>
          <p:nvPr>
            <p:ph type="dt" sz="half" idx="2"/>
          </p:nvPr>
        </p:nvSpPr>
        <p:spPr bwMode="auto">
          <a:xfrm>
            <a:off x="377826" y="9771063"/>
            <a:ext cx="1765300" cy="744537"/>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a:defRPr/>
            </a:pPr>
            <a:endParaRPr lang="en-GB" altLang="en-US" dirty="0"/>
          </a:p>
        </p:txBody>
      </p:sp>
      <p:sp>
        <p:nvSpPr>
          <p:cNvPr id="1029" name="Rectangle 5"/>
          <p:cNvSpPr>
            <a:spLocks noGrp="1" noChangeArrowheads="1"/>
          </p:cNvSpPr>
          <p:nvPr>
            <p:ph type="ftr" sz="quarter" idx="3"/>
          </p:nvPr>
        </p:nvSpPr>
        <p:spPr bwMode="auto">
          <a:xfrm>
            <a:off x="2582865" y="9771063"/>
            <a:ext cx="2395537" cy="744537"/>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a:defRPr/>
            </a:pPr>
            <a:endParaRPr lang="en-GB" altLang="en-US" dirty="0"/>
          </a:p>
        </p:txBody>
      </p:sp>
      <p:sp>
        <p:nvSpPr>
          <p:cNvPr id="1030" name="Rectangle 6"/>
          <p:cNvSpPr>
            <a:spLocks noGrp="1" noChangeArrowheads="1"/>
          </p:cNvSpPr>
          <p:nvPr>
            <p:ph type="sldNum" sz="quarter" idx="4"/>
          </p:nvPr>
        </p:nvSpPr>
        <p:spPr bwMode="auto">
          <a:xfrm>
            <a:off x="5418138" y="9771063"/>
            <a:ext cx="1765300" cy="744537"/>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F370A710-DF47-47ED-8F07-BCEF224A9596}"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37" algn="ctr" rtl="0" fontAlgn="base">
        <a:spcBef>
          <a:spcPct val="0"/>
        </a:spcBef>
        <a:spcAft>
          <a:spcPct val="0"/>
        </a:spcAft>
        <a:defRPr sz="4400">
          <a:solidFill>
            <a:schemeClr val="tx2"/>
          </a:solidFill>
          <a:latin typeface="Arial" charset="0"/>
          <a:cs typeface="Arial" charset="0"/>
        </a:defRPr>
      </a:lvl6pPr>
      <a:lvl7pPr marL="914473" algn="ctr" rtl="0" fontAlgn="base">
        <a:spcBef>
          <a:spcPct val="0"/>
        </a:spcBef>
        <a:spcAft>
          <a:spcPct val="0"/>
        </a:spcAft>
        <a:defRPr sz="4400">
          <a:solidFill>
            <a:schemeClr val="tx2"/>
          </a:solidFill>
          <a:latin typeface="Arial" charset="0"/>
          <a:cs typeface="Arial" charset="0"/>
        </a:defRPr>
      </a:lvl7pPr>
      <a:lvl8pPr marL="1371709" algn="ctr" rtl="0" fontAlgn="base">
        <a:spcBef>
          <a:spcPct val="0"/>
        </a:spcBef>
        <a:spcAft>
          <a:spcPct val="0"/>
        </a:spcAft>
        <a:defRPr sz="4400">
          <a:solidFill>
            <a:schemeClr val="tx2"/>
          </a:solidFill>
          <a:latin typeface="Arial" charset="0"/>
          <a:cs typeface="Arial" charset="0"/>
        </a:defRPr>
      </a:lvl8pPr>
      <a:lvl9pPr marL="1828945" algn="ctr" rtl="0" fontAlgn="base">
        <a:spcBef>
          <a:spcPct val="0"/>
        </a:spcBef>
        <a:spcAft>
          <a:spcPct val="0"/>
        </a:spcAft>
        <a:defRPr sz="4400">
          <a:solidFill>
            <a:schemeClr val="tx2"/>
          </a:solidFill>
          <a:latin typeface="Arial" charset="0"/>
          <a:cs typeface="Arial" charset="0"/>
        </a:defRPr>
      </a:lvl9pPr>
    </p:titleStyle>
    <p:bodyStyle>
      <a:lvl1pPr marL="342927" indent="-342927" algn="l" rtl="0" eaLnBrk="0" fontAlgn="base" hangingPunct="0">
        <a:spcBef>
          <a:spcPct val="20000"/>
        </a:spcBef>
        <a:spcAft>
          <a:spcPct val="0"/>
        </a:spcAft>
        <a:buChar char="•"/>
        <a:defRPr sz="3200">
          <a:solidFill>
            <a:schemeClr val="tx1"/>
          </a:solidFill>
          <a:latin typeface="+mn-lt"/>
          <a:ea typeface="+mn-ea"/>
          <a:cs typeface="+mn-cs"/>
        </a:defRPr>
      </a:lvl1pPr>
      <a:lvl2pPr marL="743009" indent="-285773" algn="l" rtl="0" eaLnBrk="0" fontAlgn="base" hangingPunct="0">
        <a:spcBef>
          <a:spcPct val="20000"/>
        </a:spcBef>
        <a:spcAft>
          <a:spcPct val="0"/>
        </a:spcAft>
        <a:buChar char="–"/>
        <a:defRPr sz="2800">
          <a:solidFill>
            <a:schemeClr val="tx1"/>
          </a:solidFill>
          <a:latin typeface="+mn-lt"/>
          <a:cs typeface="+mn-cs"/>
        </a:defRPr>
      </a:lvl2pPr>
      <a:lvl3pPr marL="1143090" indent="-228618" algn="l" rtl="0" eaLnBrk="0" fontAlgn="base" hangingPunct="0">
        <a:spcBef>
          <a:spcPct val="20000"/>
        </a:spcBef>
        <a:spcAft>
          <a:spcPct val="0"/>
        </a:spcAft>
        <a:buChar char="•"/>
        <a:defRPr sz="2400">
          <a:solidFill>
            <a:schemeClr val="tx1"/>
          </a:solidFill>
          <a:latin typeface="+mn-lt"/>
          <a:cs typeface="+mn-cs"/>
        </a:defRPr>
      </a:lvl3pPr>
      <a:lvl4pPr marL="1600328" indent="-228618" algn="l" rtl="0" eaLnBrk="0" fontAlgn="base" hangingPunct="0">
        <a:spcBef>
          <a:spcPct val="20000"/>
        </a:spcBef>
        <a:spcAft>
          <a:spcPct val="0"/>
        </a:spcAft>
        <a:buChar char="–"/>
        <a:defRPr sz="2000">
          <a:solidFill>
            <a:schemeClr val="tx1"/>
          </a:solidFill>
          <a:latin typeface="+mn-lt"/>
          <a:cs typeface="+mn-cs"/>
        </a:defRPr>
      </a:lvl4pPr>
      <a:lvl5pPr marL="2057563" indent="-228618" algn="l" rtl="0" eaLnBrk="0" fontAlgn="base" hangingPunct="0">
        <a:spcBef>
          <a:spcPct val="20000"/>
        </a:spcBef>
        <a:spcAft>
          <a:spcPct val="0"/>
        </a:spcAft>
        <a:buChar char="»"/>
        <a:defRPr sz="2000">
          <a:solidFill>
            <a:schemeClr val="tx1"/>
          </a:solidFill>
          <a:latin typeface="+mn-lt"/>
          <a:cs typeface="+mn-cs"/>
        </a:defRPr>
      </a:lvl5pPr>
      <a:lvl6pPr marL="2514800" indent="-228618" algn="l" rtl="0" fontAlgn="base">
        <a:spcBef>
          <a:spcPct val="20000"/>
        </a:spcBef>
        <a:spcAft>
          <a:spcPct val="0"/>
        </a:spcAft>
        <a:buChar char="»"/>
        <a:defRPr sz="2000">
          <a:solidFill>
            <a:schemeClr val="tx1"/>
          </a:solidFill>
          <a:latin typeface="+mn-lt"/>
          <a:cs typeface="+mn-cs"/>
        </a:defRPr>
      </a:lvl6pPr>
      <a:lvl7pPr marL="2972036" indent="-228618" algn="l" rtl="0" fontAlgn="base">
        <a:spcBef>
          <a:spcPct val="20000"/>
        </a:spcBef>
        <a:spcAft>
          <a:spcPct val="0"/>
        </a:spcAft>
        <a:buChar char="»"/>
        <a:defRPr sz="2000">
          <a:solidFill>
            <a:schemeClr val="tx1"/>
          </a:solidFill>
          <a:latin typeface="+mn-lt"/>
          <a:cs typeface="+mn-cs"/>
        </a:defRPr>
      </a:lvl7pPr>
      <a:lvl8pPr marL="3429273" indent="-228618" algn="l" rtl="0" fontAlgn="base">
        <a:spcBef>
          <a:spcPct val="20000"/>
        </a:spcBef>
        <a:spcAft>
          <a:spcPct val="0"/>
        </a:spcAft>
        <a:buChar char="»"/>
        <a:defRPr sz="2000">
          <a:solidFill>
            <a:schemeClr val="tx1"/>
          </a:solidFill>
          <a:latin typeface="+mn-lt"/>
          <a:cs typeface="+mn-cs"/>
        </a:defRPr>
      </a:lvl8pPr>
      <a:lvl9pPr marL="3886509" indent="-22861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73" rtl="0" eaLnBrk="1" latinLnBrk="0" hangingPunct="1">
        <a:defRPr sz="1800" kern="1200">
          <a:solidFill>
            <a:schemeClr val="tx1"/>
          </a:solidFill>
          <a:latin typeface="+mn-lt"/>
          <a:ea typeface="+mn-ea"/>
          <a:cs typeface="+mn-cs"/>
        </a:defRPr>
      </a:lvl1pPr>
      <a:lvl2pPr marL="457237" algn="l" defTabSz="914473" rtl="0" eaLnBrk="1" latinLnBrk="0" hangingPunct="1">
        <a:defRPr sz="1800" kern="1200">
          <a:solidFill>
            <a:schemeClr val="tx1"/>
          </a:solidFill>
          <a:latin typeface="+mn-lt"/>
          <a:ea typeface="+mn-ea"/>
          <a:cs typeface="+mn-cs"/>
        </a:defRPr>
      </a:lvl2pPr>
      <a:lvl3pPr marL="914473" algn="l" defTabSz="914473" rtl="0" eaLnBrk="1" latinLnBrk="0" hangingPunct="1">
        <a:defRPr sz="1800" kern="1200">
          <a:solidFill>
            <a:schemeClr val="tx1"/>
          </a:solidFill>
          <a:latin typeface="+mn-lt"/>
          <a:ea typeface="+mn-ea"/>
          <a:cs typeface="+mn-cs"/>
        </a:defRPr>
      </a:lvl3pPr>
      <a:lvl4pPr marL="1371709" algn="l" defTabSz="914473" rtl="0" eaLnBrk="1" latinLnBrk="0" hangingPunct="1">
        <a:defRPr sz="1800" kern="1200">
          <a:solidFill>
            <a:schemeClr val="tx1"/>
          </a:solidFill>
          <a:latin typeface="+mn-lt"/>
          <a:ea typeface="+mn-ea"/>
          <a:cs typeface="+mn-cs"/>
        </a:defRPr>
      </a:lvl4pPr>
      <a:lvl5pPr marL="1828945" algn="l" defTabSz="914473" rtl="0" eaLnBrk="1" latinLnBrk="0" hangingPunct="1">
        <a:defRPr sz="1800" kern="1200">
          <a:solidFill>
            <a:schemeClr val="tx1"/>
          </a:solidFill>
          <a:latin typeface="+mn-lt"/>
          <a:ea typeface="+mn-ea"/>
          <a:cs typeface="+mn-cs"/>
        </a:defRPr>
      </a:lvl5pPr>
      <a:lvl6pPr marL="2286182" algn="l" defTabSz="914473" rtl="0" eaLnBrk="1" latinLnBrk="0" hangingPunct="1">
        <a:defRPr sz="1800" kern="1200">
          <a:solidFill>
            <a:schemeClr val="tx1"/>
          </a:solidFill>
          <a:latin typeface="+mn-lt"/>
          <a:ea typeface="+mn-ea"/>
          <a:cs typeface="+mn-cs"/>
        </a:defRPr>
      </a:lvl6pPr>
      <a:lvl7pPr marL="2743418" algn="l" defTabSz="914473" rtl="0" eaLnBrk="1" latinLnBrk="0" hangingPunct="1">
        <a:defRPr sz="1800" kern="1200">
          <a:solidFill>
            <a:schemeClr val="tx1"/>
          </a:solidFill>
          <a:latin typeface="+mn-lt"/>
          <a:ea typeface="+mn-ea"/>
          <a:cs typeface="+mn-cs"/>
        </a:defRPr>
      </a:lvl7pPr>
      <a:lvl8pPr marL="3200654" algn="l" defTabSz="914473" rtl="0" eaLnBrk="1" latinLnBrk="0" hangingPunct="1">
        <a:defRPr sz="1800" kern="1200">
          <a:solidFill>
            <a:schemeClr val="tx1"/>
          </a:solidFill>
          <a:latin typeface="+mn-lt"/>
          <a:ea typeface="+mn-ea"/>
          <a:cs typeface="+mn-cs"/>
        </a:defRPr>
      </a:lvl8pPr>
      <a:lvl9pPr marL="3657891" algn="l" defTabSz="91447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cid:1BB54270-AFE4-4192-8B5C-931E019A5C0B" TargetMode="Externa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hyperlink" Target="http://www.google.co.uk/url?sa=i&amp;rct=j&amp;q=&amp;esrc=s&amp;source=images&amp;cd=&amp;cad=rja&amp;uact=8&amp;ved=0ahUKEwj2xKrNkpXWAhUJWBQKHQzmCpYQjRwIBw&amp;url=http://www.redcar-cleveland.gov.uk/healthyschools&amp;psig=AFQjCNHRsvTbNXaeJU-sr9DUDa5o9580zQ&amp;ust=1504944846978729" TargetMode="External"/><Relationship Id="rId1" Type="http://schemas.openxmlformats.org/officeDocument/2006/relationships/slideLayout" Target="../slideLayouts/slideLayout1.xml"/><Relationship Id="rId6" Type="http://schemas.openxmlformats.org/officeDocument/2006/relationships/image" Target="../media/image16.jpe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jpeg"/><Relationship Id="rId9" Type="http://schemas.openxmlformats.org/officeDocument/2006/relationships/image" Target="../media/image19.png"/></Relationships>
</file>

<file path=ppt/slides/_rels/slide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227987" y="459345"/>
            <a:ext cx="6911975" cy="1754326"/>
          </a:xfrm>
          <a:prstGeom prst="rect">
            <a:avLst/>
          </a:prstGeom>
          <a:noFill/>
        </p:spPr>
        <p:txBody>
          <a:bodyPr wrap="square" lIns="91440" tIns="45720" rIns="91440" bIns="45720" anchor="t">
            <a:spAutoFit/>
          </a:bodyPr>
          <a:lstStyle/>
          <a:p>
            <a:pPr eaLnBrk="1" hangingPunct="1">
              <a:defRPr/>
            </a:pPr>
            <a:r>
              <a:rPr lang="en-GB" altLang="en-US" dirty="0">
                <a:solidFill>
                  <a:srgbClr val="0070C0"/>
                </a:solidFill>
                <a:effectLst>
                  <a:outerShdw blurRad="38100" dist="38100" dir="2700000" algn="tl">
                    <a:srgbClr val="000000">
                      <a:alpha val="43137"/>
                    </a:srgbClr>
                  </a:outerShdw>
                </a:effectLst>
                <a:latin typeface="Sassoon Penpals Joined"/>
                <a:ea typeface="Times New Roman" pitchFamily="18" charset="0"/>
                <a:cs typeface="Arial"/>
              </a:rPr>
              <a:t>Tel: 0121 770 3168</a:t>
            </a:r>
          </a:p>
          <a:p>
            <a:pPr eaLnBrk="1" hangingPunct="1">
              <a:defRPr/>
            </a:pPr>
            <a:r>
              <a:rPr lang="en-GB" altLang="en-US" dirty="0">
                <a:solidFill>
                  <a:srgbClr val="0070C0"/>
                </a:solidFill>
                <a:effectLst>
                  <a:outerShdw blurRad="38100" dist="38100" dir="2700000" algn="tl">
                    <a:srgbClr val="000000">
                      <a:alpha val="43137"/>
                    </a:srgbClr>
                  </a:outerShdw>
                </a:effectLst>
                <a:latin typeface="Sassoon Penpals Joined"/>
                <a:ea typeface="Times New Roman" pitchFamily="18" charset="0"/>
                <a:cs typeface="Arial"/>
              </a:rPr>
              <a:t>Email: office@st-anthonys.solihull.sch.uk</a:t>
            </a:r>
            <a:r>
              <a:rPr lang="en-GB" dirty="0">
                <a:solidFill>
                  <a:srgbClr val="0070C0"/>
                </a:solidFill>
                <a:effectLst>
                  <a:outerShdw blurRad="38100" dist="38100" dir="2700000" algn="tl">
                    <a:srgbClr val="000000">
                      <a:alpha val="43137"/>
                    </a:srgbClr>
                  </a:outerShdw>
                </a:effectLst>
                <a:latin typeface="Sassoon Penpals Joined"/>
                <a:cs typeface="Arial"/>
              </a:rPr>
              <a:t> </a:t>
            </a:r>
            <a:r>
              <a:rPr lang="en-GB" altLang="en-US" dirty="0">
                <a:solidFill>
                  <a:srgbClr val="0070C0"/>
                </a:solidFill>
                <a:effectLst>
                  <a:outerShdw blurRad="38100" dist="38100" dir="2700000" algn="tl">
                    <a:srgbClr val="000000">
                      <a:alpha val="43137"/>
                    </a:srgbClr>
                  </a:outerShdw>
                </a:effectLst>
                <a:latin typeface="Sassoon Penpals Joined"/>
                <a:ea typeface="Times New Roman" pitchFamily="18" charset="0"/>
                <a:cs typeface="Arial"/>
              </a:rPr>
              <a:t>	                                                    					                     </a:t>
            </a:r>
            <a:r>
              <a:rPr lang="en-GB" altLang="en-US" dirty="0">
                <a:solidFill>
                  <a:srgbClr val="0070C0"/>
                </a:solidFill>
                <a:effectLst>
                  <a:outerShdw blurRad="38100" dist="38100" dir="2700000" algn="tl">
                    <a:srgbClr val="000000">
                      <a:alpha val="43137"/>
                    </a:srgbClr>
                  </a:outerShdw>
                </a:effectLst>
                <a:latin typeface="Sassoon Penpals Joined"/>
                <a:cs typeface="Arial"/>
              </a:rPr>
              <a:t>                                                                                                                                                                   </a:t>
            </a:r>
          </a:p>
          <a:p>
            <a:pPr algn="r" eaLnBrk="1" hangingPunct="1">
              <a:defRPr/>
            </a:pPr>
            <a:endParaRPr lang="en-GB" dirty="0">
              <a:solidFill>
                <a:srgbClr val="0070C0"/>
              </a:solidFill>
              <a:effectLst>
                <a:outerShdw blurRad="38100" dist="38100" dir="2700000" algn="tl">
                  <a:srgbClr val="000000">
                    <a:alpha val="43137"/>
                  </a:srgbClr>
                </a:outerShdw>
              </a:effectLst>
              <a:latin typeface="Sassoon Penpals Joined"/>
              <a:cs typeface="Arial" charset="0"/>
            </a:endParaRPr>
          </a:p>
          <a:p>
            <a:pPr eaLnBrk="1" hangingPunct="1">
              <a:defRPr/>
            </a:pPr>
            <a:r>
              <a:rPr lang="en-GB" dirty="0">
                <a:solidFill>
                  <a:srgbClr val="0070C0"/>
                </a:solidFill>
                <a:effectLst>
                  <a:outerShdw blurRad="38100" dist="38100" dir="2700000" algn="tl">
                    <a:srgbClr val="000000">
                      <a:alpha val="43137"/>
                    </a:srgbClr>
                  </a:outerShdw>
                </a:effectLst>
                <a:latin typeface="Sassoon Penpals Joined"/>
                <a:cs typeface="Arial"/>
              </a:rPr>
              <a:t>                                                                                                                                                                                                                                                                                                                                            </a:t>
            </a:r>
            <a:r>
              <a:rPr lang="en-GB" altLang="en-US" dirty="0">
                <a:solidFill>
                  <a:srgbClr val="0070C0"/>
                </a:solidFill>
                <a:effectLst>
                  <a:outerShdw blurRad="38100" dist="38100" dir="2700000" algn="tl">
                    <a:srgbClr val="000000">
                      <a:alpha val="43137"/>
                    </a:srgbClr>
                  </a:outerShdw>
                </a:effectLst>
                <a:latin typeface="Sassoon Penpals Joined"/>
                <a:ea typeface="Times New Roman" pitchFamily="18" charset="0"/>
                <a:cs typeface="Arial"/>
              </a:rPr>
              <a:t>Headteacher: Mr C. Flaherty </a:t>
            </a:r>
            <a:r>
              <a:rPr lang="en-GB" dirty="0">
                <a:solidFill>
                  <a:srgbClr val="0070C0"/>
                </a:solidFill>
                <a:effectLst>
                  <a:outerShdw blurRad="38100" dist="38100" dir="2700000" algn="tl">
                    <a:srgbClr val="000000">
                      <a:alpha val="43137"/>
                    </a:srgbClr>
                  </a:outerShdw>
                </a:effectLst>
                <a:latin typeface="Sassoon Penpals Joined"/>
                <a:cs typeface="Arial"/>
              </a:rPr>
              <a:t>	</a:t>
            </a:r>
            <a:endParaRPr lang="en-GB" altLang="en-US" dirty="0">
              <a:solidFill>
                <a:srgbClr val="0070C0"/>
              </a:solidFill>
              <a:effectLst>
                <a:outerShdw blurRad="38100" dist="38100" dir="2700000" algn="tl">
                  <a:srgbClr val="000000">
                    <a:alpha val="43137"/>
                  </a:srgbClr>
                </a:outerShdw>
              </a:effectLst>
              <a:latin typeface="Sassoon Penpals Joined"/>
              <a:ea typeface="Times New Roman" pitchFamily="18" charset="0"/>
              <a:cs typeface="Arial"/>
            </a:endParaRPr>
          </a:p>
        </p:txBody>
      </p:sp>
      <p:pic>
        <p:nvPicPr>
          <p:cNvPr id="3077" name="Picture 1"/>
          <p:cNvPicPr>
            <a:picLocks noChangeAspect="1"/>
          </p:cNvPicPr>
          <p:nvPr/>
        </p:nvPicPr>
        <p:blipFill>
          <a:blip r:embed="rId3"/>
          <a:srcRect/>
          <a:stretch>
            <a:fillRect/>
          </a:stretch>
        </p:blipFill>
        <p:spPr bwMode="auto">
          <a:xfrm>
            <a:off x="3049093" y="984906"/>
            <a:ext cx="1140042" cy="1136641"/>
          </a:xfrm>
          <a:prstGeom prst="rect">
            <a:avLst/>
          </a:prstGeom>
          <a:ln>
            <a:noFill/>
          </a:ln>
          <a:effectLst>
            <a:softEdge rad="112500"/>
          </a:effectLst>
        </p:spPr>
      </p:pic>
      <p:sp>
        <p:nvSpPr>
          <p:cNvPr id="3078" name="Line 25"/>
          <p:cNvSpPr>
            <a:spLocks noChangeShapeType="1"/>
          </p:cNvSpPr>
          <p:nvPr/>
        </p:nvSpPr>
        <p:spPr bwMode="auto">
          <a:xfrm>
            <a:off x="7454816" y="549781"/>
            <a:ext cx="0" cy="9831388"/>
          </a:xfrm>
          <a:prstGeom prst="line">
            <a:avLst/>
          </a:prstGeom>
          <a:noFill/>
          <a:ln w="34925">
            <a:solidFill>
              <a:srgbClr val="000080"/>
            </a:solidFill>
            <a:round/>
            <a:headEnd/>
            <a:tailEnd/>
          </a:ln>
          <a:extLst>
            <a:ext uri="{909E8E84-426E-40DD-AFC4-6F175D3DCCD1}">
              <a14:hiddenFill xmlns:a14="http://schemas.microsoft.com/office/drawing/2010/main">
                <a:noFill/>
              </a14:hiddenFill>
            </a:ext>
          </a:extLst>
        </p:spPr>
        <p:txBody>
          <a:bodyPr/>
          <a:lstStyle/>
          <a:p>
            <a:endParaRPr lang="en-GB" dirty="0"/>
          </a:p>
        </p:txBody>
      </p:sp>
      <p:sp>
        <p:nvSpPr>
          <p:cNvPr id="3079" name="Line 26"/>
          <p:cNvSpPr>
            <a:spLocks noChangeAspect="1" noChangeShapeType="1"/>
          </p:cNvSpPr>
          <p:nvPr/>
        </p:nvSpPr>
        <p:spPr bwMode="auto">
          <a:xfrm>
            <a:off x="7245350" y="688975"/>
            <a:ext cx="0" cy="9499600"/>
          </a:xfrm>
          <a:prstGeom prst="line">
            <a:avLst/>
          </a:prstGeom>
          <a:noFill/>
          <a:ln w="9525">
            <a:solidFill>
              <a:srgbClr val="3366FF"/>
            </a:solidFill>
            <a:round/>
            <a:headEnd/>
            <a:tailEnd/>
          </a:ln>
          <a:extLst>
            <a:ext uri="{909E8E84-426E-40DD-AFC4-6F175D3DCCD1}">
              <a14:hiddenFill xmlns:a14="http://schemas.microsoft.com/office/drawing/2010/main">
                <a:noFill/>
              </a14:hiddenFill>
            </a:ext>
          </a:extLst>
        </p:spPr>
        <p:txBody>
          <a:bodyPr/>
          <a:lstStyle/>
          <a:p>
            <a:endParaRPr lang="en-GB" dirty="0"/>
          </a:p>
        </p:txBody>
      </p:sp>
      <p:sp>
        <p:nvSpPr>
          <p:cNvPr id="3081" name="AutoShape 24" descr="Image result for easter bonnet"/>
          <p:cNvSpPr>
            <a:spLocks noChangeAspect="1" noChangeArrowheads="1"/>
          </p:cNvSpPr>
          <p:nvPr/>
        </p:nvSpPr>
        <p:spPr bwMode="auto">
          <a:xfrm>
            <a:off x="3276600" y="16351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400" dirty="0">
              <a:latin typeface="Sassoon Penpals Joined" panose="02000400000000000000" pitchFamily="50" charset="0"/>
            </a:endParaRPr>
          </a:p>
        </p:txBody>
      </p:sp>
      <p:sp>
        <p:nvSpPr>
          <p:cNvPr id="3083" name="Rectangle 35"/>
          <p:cNvSpPr>
            <a:spLocks noChangeArrowheads="1"/>
          </p:cNvSpPr>
          <p:nvPr/>
        </p:nvSpPr>
        <p:spPr bwMode="auto">
          <a:xfrm>
            <a:off x="0" y="1415045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dirty="0"/>
          </a:p>
        </p:txBody>
      </p:sp>
      <p:sp>
        <p:nvSpPr>
          <p:cNvPr id="3084" name="Line 15"/>
          <p:cNvSpPr>
            <a:spLocks noChangeShapeType="1"/>
          </p:cNvSpPr>
          <p:nvPr/>
        </p:nvSpPr>
        <p:spPr bwMode="auto">
          <a:xfrm flipV="1">
            <a:off x="5878513" y="333375"/>
            <a:ext cx="1285875" cy="0"/>
          </a:xfrm>
          <a:prstGeom prst="line">
            <a:avLst/>
          </a:prstGeom>
          <a:noFill/>
          <a:ln w="34925">
            <a:solidFill>
              <a:srgbClr val="000080"/>
            </a:solidFill>
            <a:round/>
            <a:headEnd/>
            <a:tailEnd/>
          </a:ln>
          <a:extLst>
            <a:ext uri="{909E8E84-426E-40DD-AFC4-6F175D3DCCD1}">
              <a14:hiddenFill xmlns:a14="http://schemas.microsoft.com/office/drawing/2010/main">
                <a:noFill/>
              </a14:hiddenFill>
            </a:ext>
          </a:extLst>
        </p:spPr>
        <p:txBody>
          <a:bodyPr/>
          <a:lstStyle/>
          <a:p>
            <a:endParaRPr lang="en-GB" dirty="0"/>
          </a:p>
        </p:txBody>
      </p:sp>
      <p:sp>
        <p:nvSpPr>
          <p:cNvPr id="3085" name="Line 16"/>
          <p:cNvSpPr>
            <a:spLocks noChangeShapeType="1"/>
          </p:cNvSpPr>
          <p:nvPr/>
        </p:nvSpPr>
        <p:spPr bwMode="auto">
          <a:xfrm>
            <a:off x="5949950" y="447675"/>
            <a:ext cx="1143000" cy="0"/>
          </a:xfrm>
          <a:prstGeom prst="line">
            <a:avLst/>
          </a:prstGeom>
          <a:noFill/>
          <a:ln w="9525">
            <a:solidFill>
              <a:srgbClr val="3366FF"/>
            </a:solidFill>
            <a:round/>
            <a:headEnd/>
            <a:tailEnd/>
          </a:ln>
          <a:extLst>
            <a:ext uri="{909E8E84-426E-40DD-AFC4-6F175D3DCCD1}">
              <a14:hiddenFill xmlns:a14="http://schemas.microsoft.com/office/drawing/2010/main">
                <a:noFill/>
              </a14:hiddenFill>
            </a:ext>
          </a:extLst>
        </p:spPr>
        <p:txBody>
          <a:bodyPr/>
          <a:lstStyle/>
          <a:p>
            <a:endParaRPr lang="en-GB" dirty="0"/>
          </a:p>
        </p:txBody>
      </p:sp>
      <p:sp>
        <p:nvSpPr>
          <p:cNvPr id="3086" name="AutoShape 24" descr="Image result for easter bonnet"/>
          <p:cNvSpPr>
            <a:spLocks noChangeAspect="1" noChangeArrowheads="1"/>
          </p:cNvSpPr>
          <p:nvPr/>
        </p:nvSpPr>
        <p:spPr bwMode="auto">
          <a:xfrm>
            <a:off x="3276600" y="16351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dirty="0">
              <a:latin typeface="Sassoon Penpals Joined" panose="02000400000000000000" pitchFamily="50" charset="0"/>
            </a:endParaRPr>
          </a:p>
        </p:txBody>
      </p:sp>
      <p:sp>
        <p:nvSpPr>
          <p:cNvPr id="3087" name="AutoShape 21" descr="Celebrating Advent with Children - Parenting Tips and Advic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dirty="0"/>
          </a:p>
        </p:txBody>
      </p:sp>
      <p:sp>
        <p:nvSpPr>
          <p:cNvPr id="3088" name="AutoShape 23" descr="Celebrating Advent with Children - Parenting Tips and Advice"/>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dirty="0"/>
          </a:p>
        </p:txBody>
      </p:sp>
      <p:sp>
        <p:nvSpPr>
          <p:cNvPr id="6" name="AutoShape 4" descr="Image"/>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8" name="Rectangle 7"/>
          <p:cNvSpPr/>
          <p:nvPr/>
        </p:nvSpPr>
        <p:spPr>
          <a:xfrm>
            <a:off x="92365" y="3631893"/>
            <a:ext cx="7064158" cy="2010062"/>
          </a:xfrm>
          <a:prstGeom prst="rect">
            <a:avLst/>
          </a:prstGeom>
          <a:no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p:cNvSpPr/>
          <p:nvPr/>
        </p:nvSpPr>
        <p:spPr>
          <a:xfrm>
            <a:off x="-41175" y="1941576"/>
            <a:ext cx="6927124" cy="388696"/>
          </a:xfrm>
          <a:prstGeom prst="rect">
            <a:avLst/>
          </a:prstGeom>
        </p:spPr>
        <p:txBody>
          <a:bodyPr wrap="square">
            <a:spAutoFit/>
          </a:bodyPr>
          <a:lstStyle/>
          <a:p>
            <a:pPr algn="ctr">
              <a:lnSpc>
                <a:spcPct val="107000"/>
              </a:lnSpc>
              <a:spcAft>
                <a:spcPts val="800"/>
              </a:spcAft>
            </a:pPr>
            <a:r>
              <a:rPr lang="en-GB" dirty="0">
                <a:solidFill>
                  <a:srgbClr val="00B0F0"/>
                </a:solidFill>
                <a:latin typeface="Sassoon Penpals" panose="02000400000000000000" pitchFamily="50" charset="0"/>
                <a:ea typeface="Calibri" panose="020F0502020204030204" pitchFamily="34" charset="0"/>
                <a:cs typeface="Times New Roman" panose="02020603050405020304" pitchFamily="18" charset="0"/>
              </a:rPr>
              <a:t>.</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p:cNvSpPr txBox="1"/>
          <p:nvPr/>
        </p:nvSpPr>
        <p:spPr>
          <a:xfrm>
            <a:off x="4472312" y="1866301"/>
            <a:ext cx="2591035" cy="784830"/>
          </a:xfrm>
          <a:prstGeom prst="rect">
            <a:avLst/>
          </a:prstGeom>
          <a:noFill/>
        </p:spPr>
        <p:txBody>
          <a:bodyPr wrap="square" lIns="91440" tIns="45720" rIns="91440" bIns="45720" rtlCol="0" anchor="t">
            <a:spAutoFit/>
          </a:bodyPr>
          <a:lstStyle/>
          <a:p>
            <a:pPr algn="r" eaLnBrk="1" hangingPunct="1">
              <a:spcBef>
                <a:spcPct val="50000"/>
              </a:spcBef>
              <a:defRPr/>
            </a:pPr>
            <a:r>
              <a:rPr lang="en-GB" altLang="en-US" b="1" dirty="0">
                <a:solidFill>
                  <a:srgbClr val="0070C0"/>
                </a:solidFill>
                <a:effectLst>
                  <a:outerShdw blurRad="38100" dist="38100" dir="2700000" algn="tl">
                    <a:srgbClr val="C0C0C0"/>
                  </a:outerShdw>
                </a:effectLst>
                <a:latin typeface="Sassoon Penpals Joined"/>
                <a:cs typeface="Arial" charset="0"/>
              </a:rPr>
              <a:t>Friday 17</a:t>
            </a:r>
            <a:r>
              <a:rPr lang="en-GB" altLang="en-US" b="1" baseline="30000" dirty="0">
                <a:solidFill>
                  <a:srgbClr val="0070C0"/>
                </a:solidFill>
                <a:effectLst>
                  <a:outerShdw blurRad="38100" dist="38100" dir="2700000" algn="tl">
                    <a:srgbClr val="C0C0C0"/>
                  </a:outerShdw>
                </a:effectLst>
                <a:latin typeface="Sassoon Penpals Joined"/>
                <a:cs typeface="Arial" charset="0"/>
              </a:rPr>
              <a:t>th</a:t>
            </a:r>
            <a:r>
              <a:rPr lang="en-GB" altLang="en-US" b="1" dirty="0">
                <a:solidFill>
                  <a:srgbClr val="0070C0"/>
                </a:solidFill>
                <a:effectLst>
                  <a:outerShdw blurRad="38100" dist="38100" dir="2700000" algn="tl">
                    <a:srgbClr val="C0C0C0"/>
                  </a:outerShdw>
                </a:effectLst>
                <a:latin typeface="Sassoon Penpals Joined"/>
                <a:cs typeface="Arial" charset="0"/>
              </a:rPr>
              <a:t> July 2026</a:t>
            </a:r>
          </a:p>
          <a:p>
            <a:pPr algn="r" eaLnBrk="1" hangingPunct="1">
              <a:spcBef>
                <a:spcPct val="50000"/>
              </a:spcBef>
              <a:defRPr/>
            </a:pPr>
            <a:r>
              <a:rPr lang="en-GB" altLang="en-US" b="1" dirty="0">
                <a:solidFill>
                  <a:srgbClr val="0070C0"/>
                </a:solidFill>
                <a:effectLst>
                  <a:outerShdw blurRad="38100" dist="38100" dir="2700000" algn="tl">
                    <a:srgbClr val="C0C0C0"/>
                  </a:outerShdw>
                </a:effectLst>
                <a:latin typeface="Sassoon Penpals" panose="02000400000000000000"/>
                <a:cs typeface="Arial" charset="0"/>
              </a:rPr>
              <a:t> May 2026</a:t>
            </a:r>
          </a:p>
        </p:txBody>
      </p:sp>
      <p:sp>
        <p:nvSpPr>
          <p:cNvPr id="7" name="TextBox 6">
            <a:extLst>
              <a:ext uri="{FF2B5EF4-FFF2-40B4-BE49-F238E27FC236}">
                <a16:creationId xmlns:a16="http://schemas.microsoft.com/office/drawing/2014/main" id="{6A39A190-F212-3C9B-1753-265CD5EB95DA}"/>
              </a:ext>
            </a:extLst>
          </p:cNvPr>
          <p:cNvSpPr txBox="1"/>
          <p:nvPr/>
        </p:nvSpPr>
        <p:spPr>
          <a:xfrm>
            <a:off x="2574472" y="3800610"/>
            <a:ext cx="3766342" cy="415498"/>
          </a:xfrm>
          <a:prstGeom prst="rect">
            <a:avLst/>
          </a:prstGeom>
          <a:noFill/>
        </p:spPr>
        <p:txBody>
          <a:bodyPr wrap="square">
            <a:spAutoFit/>
          </a:bodyPr>
          <a:lstStyle/>
          <a:p>
            <a:r>
              <a:rPr lang="en-GB" sz="2100" dirty="0">
                <a:effectLst/>
                <a:latin typeface="Sassoon Penpals" panose="02000400000000000000" pitchFamily="50" charset="0"/>
                <a:ea typeface="Calibri" panose="020F0502020204030204" pitchFamily="34" charset="0"/>
                <a:cs typeface="Times New Roman" panose="02020603050405020304" pitchFamily="18" charset="0"/>
              </a:rPr>
              <a:t>.</a:t>
            </a:r>
            <a:endParaRPr lang="en-GB" sz="2100" dirty="0"/>
          </a:p>
        </p:txBody>
      </p:sp>
      <p:sp>
        <p:nvSpPr>
          <p:cNvPr id="9" name="Text Box 2">
            <a:extLst>
              <a:ext uri="{FF2B5EF4-FFF2-40B4-BE49-F238E27FC236}">
                <a16:creationId xmlns:a16="http://schemas.microsoft.com/office/drawing/2014/main" id="{5828CC06-7C40-C85A-10EC-7B5DF090B526}"/>
              </a:ext>
            </a:extLst>
          </p:cNvPr>
          <p:cNvSpPr txBox="1">
            <a:spLocks noChangeArrowheads="1"/>
          </p:cNvSpPr>
          <p:nvPr/>
        </p:nvSpPr>
        <p:spPr bwMode="auto">
          <a:xfrm>
            <a:off x="152956" y="2227466"/>
            <a:ext cx="6910391" cy="1252173"/>
          </a:xfrm>
          <a:prstGeom prst="rect">
            <a:avLst/>
          </a:prstGeom>
          <a:solidFill>
            <a:srgbClr val="FFFFFF"/>
          </a:solidFill>
          <a:ln w="9525">
            <a:solidFill>
              <a:srgbClr val="FF0000"/>
            </a:solidFill>
            <a:miter lim="800000"/>
            <a:headEnd/>
            <a:tailEnd/>
          </a:ln>
        </p:spPr>
        <p:txBody>
          <a:bodyPr rot="0" vert="horz" wrap="square" lIns="91440" tIns="45720" rIns="91440" bIns="45720" anchor="t" anchorCtr="0">
            <a:noAutofit/>
          </a:bodyPr>
          <a:lstStyle/>
          <a:p>
            <a:pPr marL="914400">
              <a:lnSpc>
                <a:spcPct val="107000"/>
              </a:lnSpc>
              <a:spcAft>
                <a:spcPts val="800"/>
              </a:spcAft>
              <a:buNone/>
            </a:pPr>
            <a:r>
              <a:rPr lang="en-GB" sz="1800" dirty="0">
                <a:solidFill>
                  <a:srgbClr val="00B0F0"/>
                </a:solidFill>
                <a:effectLst/>
                <a:latin typeface="Sassoon Penpals" panose="02000400000000000000" pitchFamily="50"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 name="Picture 11">
            <a:extLst>
              <a:ext uri="{FF2B5EF4-FFF2-40B4-BE49-F238E27FC236}">
                <a16:creationId xmlns:a16="http://schemas.microsoft.com/office/drawing/2014/main" id="{397CB891-E016-DF6F-389B-AE23C634B43B}"/>
              </a:ext>
            </a:extLst>
          </p:cNvPr>
          <p:cNvPicPr/>
          <p:nvPr/>
        </p:nvPicPr>
        <p:blipFill>
          <a:blip r:embed="rId4">
            <a:extLst>
              <a:ext uri="{28A0092B-C50C-407E-A947-70E740481C1C}">
                <a14:useLocalDpi xmlns:a14="http://schemas.microsoft.com/office/drawing/2010/main" val="0"/>
              </a:ext>
            </a:extLst>
          </a:blip>
          <a:stretch>
            <a:fillRect/>
          </a:stretch>
        </p:blipFill>
        <p:spPr>
          <a:xfrm>
            <a:off x="368063" y="2321095"/>
            <a:ext cx="725416" cy="717615"/>
          </a:xfrm>
          <a:prstGeom prst="rect">
            <a:avLst/>
          </a:prstGeom>
        </p:spPr>
      </p:pic>
      <p:pic>
        <p:nvPicPr>
          <p:cNvPr id="10" name="Picture 9">
            <a:extLst>
              <a:ext uri="{FF2B5EF4-FFF2-40B4-BE49-F238E27FC236}">
                <a16:creationId xmlns:a16="http://schemas.microsoft.com/office/drawing/2014/main" id="{7A0B423C-7130-E127-210B-9CBBFED6996F}"/>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6319971" y="2330272"/>
            <a:ext cx="598510" cy="639294"/>
          </a:xfrm>
          <a:prstGeom prst="rect">
            <a:avLst/>
          </a:prstGeom>
        </p:spPr>
      </p:pic>
      <p:sp>
        <p:nvSpPr>
          <p:cNvPr id="3" name="TextBox 2">
            <a:extLst>
              <a:ext uri="{FF2B5EF4-FFF2-40B4-BE49-F238E27FC236}">
                <a16:creationId xmlns:a16="http://schemas.microsoft.com/office/drawing/2014/main" id="{0AD2C9D7-4F47-C73E-0073-365E482D3813}"/>
              </a:ext>
            </a:extLst>
          </p:cNvPr>
          <p:cNvSpPr txBox="1"/>
          <p:nvPr/>
        </p:nvSpPr>
        <p:spPr>
          <a:xfrm>
            <a:off x="227987" y="2248498"/>
            <a:ext cx="6026045" cy="1200329"/>
          </a:xfrm>
          <a:prstGeom prst="rect">
            <a:avLst/>
          </a:prstGeom>
          <a:noFill/>
        </p:spPr>
        <p:txBody>
          <a:bodyPr wrap="square" lIns="91440" tIns="45720" rIns="91440" bIns="45720" rtlCol="0" anchor="t">
            <a:spAutoFit/>
          </a:bodyPr>
          <a:lstStyle/>
          <a:p>
            <a:pPr marL="914400" algn="ctr">
              <a:spcAft>
                <a:spcPts val="0"/>
              </a:spcAft>
              <a:buNone/>
            </a:pPr>
            <a:r>
              <a:rPr lang="en-GB" sz="1800" dirty="0">
                <a:solidFill>
                  <a:srgbClr val="FF0000"/>
                </a:solidFill>
                <a:effectLst/>
                <a:latin typeface="Sassoon Penpals Joined"/>
                <a:ea typeface="Calibri" panose="020F0502020204030204" pitchFamily="34" charset="0"/>
                <a:cs typeface="Times New Roman" panose="02020603050405020304" pitchFamily="18" charset="0"/>
              </a:rPr>
              <a:t>This half term, we are growing to be </a:t>
            </a:r>
            <a:r>
              <a:rPr lang="en-GB" sz="1800" b="1" u="sng" dirty="0">
                <a:solidFill>
                  <a:srgbClr val="FF0000"/>
                </a:solidFill>
                <a:effectLst/>
                <a:latin typeface="Sassoon Penpals Joined"/>
                <a:ea typeface="Calibri" panose="020F0502020204030204" pitchFamily="34" charset="0"/>
                <a:cs typeface="Times New Roman" panose="02020603050405020304" pitchFamily="18" charset="0"/>
              </a:rPr>
              <a:t>attentive</a:t>
            </a:r>
            <a:r>
              <a:rPr lang="en-GB" sz="1800" b="1" dirty="0">
                <a:solidFill>
                  <a:srgbClr val="FF0000"/>
                </a:solidFill>
                <a:effectLst/>
                <a:latin typeface="Sassoon Penpals Joined"/>
                <a:ea typeface="Calibri" panose="020F0502020204030204" pitchFamily="34" charset="0"/>
                <a:cs typeface="Times New Roman" panose="02020603050405020304" pitchFamily="18" charset="0"/>
              </a:rPr>
              <a:t> </a:t>
            </a:r>
            <a:r>
              <a:rPr lang="en-GB" sz="1800" dirty="0">
                <a:solidFill>
                  <a:srgbClr val="FF0000"/>
                </a:solidFill>
                <a:effectLst/>
                <a:latin typeface="Sassoon Penpals Joined"/>
                <a:ea typeface="Calibri" panose="020F0502020204030204" pitchFamily="34" charset="0"/>
                <a:cs typeface="Times New Roman" panose="02020603050405020304" pitchFamily="18" charset="0"/>
              </a:rPr>
              <a:t>to our experience and to our vocation; and </a:t>
            </a:r>
            <a:r>
              <a:rPr lang="en-GB" sz="1800" b="1" u="sng" dirty="0">
                <a:solidFill>
                  <a:srgbClr val="FF0000"/>
                </a:solidFill>
                <a:effectLst/>
                <a:latin typeface="Sassoon Penpals Joined"/>
                <a:ea typeface="Calibri" panose="020F0502020204030204" pitchFamily="34" charset="0"/>
                <a:cs typeface="Times New Roman" panose="02020603050405020304" pitchFamily="18" charset="0"/>
              </a:rPr>
              <a:t>discerning</a:t>
            </a:r>
            <a:r>
              <a:rPr lang="en-GB" sz="1800" b="1" dirty="0">
                <a:solidFill>
                  <a:srgbClr val="FF0000"/>
                </a:solidFill>
                <a:effectLst/>
                <a:latin typeface="Sassoon Penpals Joined"/>
                <a:ea typeface="Calibri" panose="020F0502020204030204" pitchFamily="34" charset="0"/>
                <a:cs typeface="Times New Roman" panose="02020603050405020304" pitchFamily="18" charset="0"/>
              </a:rPr>
              <a:t> </a:t>
            </a:r>
            <a:r>
              <a:rPr lang="en-GB" sz="1800" dirty="0">
                <a:solidFill>
                  <a:srgbClr val="FF0000"/>
                </a:solidFill>
                <a:effectLst/>
                <a:latin typeface="Sassoon Penpals Joined"/>
                <a:ea typeface="Calibri" panose="020F0502020204030204" pitchFamily="34" charset="0"/>
                <a:cs typeface="Times New Roman" panose="02020603050405020304" pitchFamily="18" charset="0"/>
              </a:rPr>
              <a:t>about the choices we make and the effects of those choices.</a:t>
            </a:r>
            <a:endParaRPr lang="en-GB" sz="1400">
              <a:latin typeface="Sassoon Penpals Joined"/>
              <a:ea typeface="Calibri" panose="020F050202020403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2E8AF6A3-2228-3FC2-3D9C-472FA06F9C61}"/>
              </a:ext>
            </a:extLst>
          </p:cNvPr>
          <p:cNvSpPr txBox="1"/>
          <p:nvPr/>
        </p:nvSpPr>
        <p:spPr>
          <a:xfrm>
            <a:off x="2315157" y="3706860"/>
            <a:ext cx="4473914" cy="954107"/>
          </a:xfrm>
          <a:prstGeom prst="rect">
            <a:avLst/>
          </a:prstGeom>
          <a:noFill/>
        </p:spPr>
        <p:txBody>
          <a:bodyPr wrap="square">
            <a:spAutoFit/>
          </a:bodyPr>
          <a:lstStyle/>
          <a:p>
            <a:pPr algn="ctr"/>
            <a:endParaRPr lang="en-GB" sz="2800" dirty="0">
              <a:latin typeface="Sassoon Penpals" panose="02000400000000000000"/>
            </a:endParaRPr>
          </a:p>
          <a:p>
            <a:pPr algn="ctr"/>
            <a:endParaRPr lang="en-GB" sz="2800" dirty="0"/>
          </a:p>
        </p:txBody>
      </p:sp>
      <p:sp>
        <p:nvSpPr>
          <p:cNvPr id="20" name="TextBox 19">
            <a:extLst>
              <a:ext uri="{FF2B5EF4-FFF2-40B4-BE49-F238E27FC236}">
                <a16:creationId xmlns:a16="http://schemas.microsoft.com/office/drawing/2014/main" id="{3489F3D5-B1B4-8D60-DE85-282FD3934850}"/>
              </a:ext>
            </a:extLst>
          </p:cNvPr>
          <p:cNvSpPr txBox="1"/>
          <p:nvPr/>
        </p:nvSpPr>
        <p:spPr>
          <a:xfrm>
            <a:off x="4436174" y="553595"/>
            <a:ext cx="2808309" cy="1569660"/>
          </a:xfrm>
          <a:prstGeom prst="rect">
            <a:avLst/>
          </a:prstGeom>
          <a:noFill/>
        </p:spPr>
        <p:txBody>
          <a:bodyPr wrap="square" lIns="91440" tIns="45720" rIns="91440" bIns="45720" rtlCol="0" anchor="t">
            <a:spAutoFit/>
          </a:bodyPr>
          <a:lstStyle/>
          <a:p>
            <a:r>
              <a:rPr lang="en-GB" sz="1600" dirty="0">
                <a:solidFill>
                  <a:srgbClr val="0070C0"/>
                </a:solidFill>
                <a:effectLst>
                  <a:outerShdw blurRad="38100" dist="38100" dir="2700000" algn="tl">
                    <a:srgbClr val="000000">
                      <a:alpha val="43137"/>
                    </a:srgbClr>
                  </a:outerShdw>
                </a:effectLst>
                <a:latin typeface="Sassoon Penpals Joined"/>
              </a:rPr>
              <a:t>St Anthony’s Catholic Primary School,</a:t>
            </a:r>
          </a:p>
          <a:p>
            <a:r>
              <a:rPr lang="en-GB" sz="1600" dirty="0">
                <a:solidFill>
                  <a:srgbClr val="0070C0"/>
                </a:solidFill>
                <a:effectLst>
                  <a:outerShdw blurRad="38100" dist="38100" dir="2700000" algn="tl">
                    <a:srgbClr val="000000">
                      <a:alpha val="43137"/>
                    </a:srgbClr>
                  </a:outerShdw>
                </a:effectLst>
                <a:latin typeface="Sassoon Penpals Joined"/>
              </a:rPr>
              <a:t>Fordbridge Road,</a:t>
            </a:r>
          </a:p>
          <a:p>
            <a:r>
              <a:rPr lang="en-GB" sz="1600" dirty="0">
                <a:solidFill>
                  <a:srgbClr val="0070C0"/>
                </a:solidFill>
                <a:effectLst>
                  <a:outerShdw blurRad="38100" dist="38100" dir="2700000" algn="tl">
                    <a:srgbClr val="000000">
                      <a:alpha val="43137"/>
                    </a:srgbClr>
                  </a:outerShdw>
                </a:effectLst>
                <a:latin typeface="Sassoon Penpals Joined"/>
              </a:rPr>
              <a:t>Kingshurst,</a:t>
            </a:r>
          </a:p>
          <a:p>
            <a:r>
              <a:rPr lang="en-GB" sz="1600" dirty="0">
                <a:solidFill>
                  <a:srgbClr val="0070C0"/>
                </a:solidFill>
                <a:effectLst>
                  <a:outerShdw blurRad="38100" dist="38100" dir="2700000" algn="tl">
                    <a:srgbClr val="000000">
                      <a:alpha val="43137"/>
                    </a:srgbClr>
                  </a:outerShdw>
                </a:effectLst>
                <a:latin typeface="Sassoon Penpals Joined"/>
              </a:rPr>
              <a:t>Birmingham, </a:t>
            </a:r>
          </a:p>
          <a:p>
            <a:r>
              <a:rPr lang="en-GB" sz="1600" dirty="0">
                <a:solidFill>
                  <a:srgbClr val="0070C0"/>
                </a:solidFill>
                <a:effectLst>
                  <a:outerShdw blurRad="38100" dist="38100" dir="2700000" algn="tl">
                    <a:srgbClr val="000000">
                      <a:alpha val="43137"/>
                    </a:srgbClr>
                  </a:outerShdw>
                </a:effectLst>
                <a:latin typeface="Sassoon Penpals Joined"/>
              </a:rPr>
              <a:t>B37 6LW</a:t>
            </a:r>
          </a:p>
        </p:txBody>
      </p:sp>
      <p:sp>
        <p:nvSpPr>
          <p:cNvPr id="16" name="Oval Callout 15">
            <a:extLst>
              <a:ext uri="{FF2B5EF4-FFF2-40B4-BE49-F238E27FC236}">
                <a16:creationId xmlns:a16="http://schemas.microsoft.com/office/drawing/2014/main" id="{444BCBD9-38B0-5D6F-C928-ABAF102A8563}"/>
              </a:ext>
            </a:extLst>
          </p:cNvPr>
          <p:cNvSpPr/>
          <p:nvPr/>
        </p:nvSpPr>
        <p:spPr>
          <a:xfrm>
            <a:off x="2021795" y="3738275"/>
            <a:ext cx="4843825" cy="1380452"/>
          </a:xfrm>
          <a:prstGeom prst="wedgeEllipseCallout">
            <a:avLst>
              <a:gd name="adj1" fmla="val -59692"/>
              <a:gd name="adj2" fmla="val 25974"/>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73" rtl="0" eaLnBrk="1" fontAlgn="auto" latinLnBrk="0" hangingPunct="1">
              <a:lnSpc>
                <a:spcPct val="107000"/>
              </a:lnSpc>
              <a:spcBef>
                <a:spcPts val="0"/>
              </a:spcBef>
              <a:spcAft>
                <a:spcPts val="800"/>
              </a:spcAft>
              <a:buClrTx/>
              <a:buSzTx/>
              <a:buFontTx/>
              <a:buNone/>
              <a:tabLst/>
              <a:defRPr/>
            </a:pPr>
            <a:endParaRPr lang="en-GB" sz="2000" b="1" i="0" u="none" strike="noStrike" kern="1200" cap="none" spc="0" normalizeH="0" baseline="0" noProof="0" dirty="0">
              <a:ln>
                <a:noFill/>
              </a:ln>
              <a:solidFill>
                <a:srgbClr val="000000"/>
              </a:solidFill>
              <a:effectLst/>
              <a:uLnTx/>
              <a:uFillTx/>
              <a:latin typeface="Sassoon Penpals" panose="02000400000000000000" pitchFamily="50" charset="0"/>
              <a:ea typeface="Calibri" panose="020F0502020204030204" pitchFamily="34" charset="0"/>
              <a:cs typeface="Arial"/>
            </a:endParaRPr>
          </a:p>
        </p:txBody>
      </p:sp>
    </p:spTree>
    <p:extLst>
      <p:ext uri="{BB962C8B-B14F-4D97-AF65-F5344CB8AC3E}">
        <p14:creationId xmlns:p14="http://schemas.microsoft.com/office/powerpoint/2010/main" val="32187186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928D8C7-7E8E-F198-BBF5-54F843D5C68A}"/>
              </a:ext>
            </a:extLst>
          </p:cNvPr>
          <p:cNvPicPr>
            <a:picLocks noChangeAspect="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535378" y="5363649"/>
            <a:ext cx="1733672" cy="2311289"/>
          </a:xfrm>
          <a:prstGeom prst="rect">
            <a:avLst/>
          </a:prstGeom>
          <a:ln>
            <a:noFill/>
          </a:ln>
          <a:effectLst>
            <a:softEdge rad="112500"/>
          </a:effectLst>
        </p:spPr>
      </p:pic>
      <p:pic>
        <p:nvPicPr>
          <p:cNvPr id="8" name="Picture 7">
            <a:extLst>
              <a:ext uri="{FF2B5EF4-FFF2-40B4-BE49-F238E27FC236}">
                <a16:creationId xmlns:a16="http://schemas.microsoft.com/office/drawing/2014/main" id="{4B51C864-823C-006C-B901-A274CBD70464}"/>
              </a:ext>
            </a:extLst>
          </p:cNvPr>
          <p:cNvPicPr>
            <a:picLocks noChangeAspect="1"/>
          </p:cNvPicPr>
          <p:nvPr/>
        </p:nvPicPr>
        <p:blipFill>
          <a:blip r:embed="rId4"/>
          <a:stretch>
            <a:fillRect/>
          </a:stretch>
        </p:blipFill>
        <p:spPr>
          <a:xfrm>
            <a:off x="501997" y="7969096"/>
            <a:ext cx="1780089" cy="2288670"/>
          </a:xfrm>
          <a:prstGeom prst="rect">
            <a:avLst/>
          </a:prstGeom>
          <a:ln>
            <a:noFill/>
          </a:ln>
          <a:effectLst>
            <a:softEdge rad="112500"/>
          </a:effectLst>
        </p:spPr>
      </p:pic>
      <p:sp>
        <p:nvSpPr>
          <p:cNvPr id="10" name="Title 4">
            <a:extLst>
              <a:ext uri="{FF2B5EF4-FFF2-40B4-BE49-F238E27FC236}">
                <a16:creationId xmlns:a16="http://schemas.microsoft.com/office/drawing/2014/main" id="{0E68374E-0840-C818-C23D-660EAE08FEEF}"/>
              </a:ext>
            </a:extLst>
          </p:cNvPr>
          <p:cNvSpPr>
            <a:spLocks noGrp="1"/>
          </p:cNvSpPr>
          <p:nvPr>
            <p:ph type="title"/>
          </p:nvPr>
        </p:nvSpPr>
        <p:spPr>
          <a:xfrm>
            <a:off x="190291" y="156000"/>
            <a:ext cx="6805613" cy="672452"/>
          </a:xfrm>
          <a:solidFill>
            <a:srgbClr val="00B0F0"/>
          </a:solidFill>
        </p:spPr>
        <p:txBody>
          <a:bodyPr/>
          <a:lstStyle/>
          <a:p>
            <a:r>
              <a:rPr lang="en-GB" dirty="0">
                <a:effectLst>
                  <a:outerShdw blurRad="38100" dist="38100" dir="2700000" algn="tl">
                    <a:srgbClr val="000000">
                      <a:alpha val="43137"/>
                    </a:srgbClr>
                  </a:outerShdw>
                </a:effectLst>
                <a:latin typeface="Sassoon Penpals"/>
              </a:rPr>
              <a:t> </a:t>
            </a:r>
            <a:r>
              <a:rPr lang="en-GB" dirty="0">
                <a:effectLst>
                  <a:outerShdw blurRad="38100" dist="38100" dir="2700000" algn="tl">
                    <a:srgbClr val="000000">
                      <a:alpha val="43137"/>
                    </a:srgbClr>
                  </a:outerShdw>
                </a:effectLst>
                <a:latin typeface="Sassoon Penpals Joined"/>
              </a:rPr>
              <a:t>Staffing</a:t>
            </a:r>
          </a:p>
        </p:txBody>
      </p:sp>
      <p:pic>
        <p:nvPicPr>
          <p:cNvPr id="15" name="Picture 14">
            <a:extLst>
              <a:ext uri="{FF2B5EF4-FFF2-40B4-BE49-F238E27FC236}">
                <a16:creationId xmlns:a16="http://schemas.microsoft.com/office/drawing/2014/main" id="{15058046-60C5-D322-9AA0-2C81E6B0FD08}"/>
              </a:ext>
            </a:extLst>
          </p:cNvPr>
          <p:cNvPicPr>
            <a:picLocks noChangeAspect="1"/>
          </p:cNvPicPr>
          <p:nvPr/>
        </p:nvPicPr>
        <p:blipFill>
          <a:blip r:embed="rId5"/>
          <a:stretch>
            <a:fillRect/>
          </a:stretch>
        </p:blipFill>
        <p:spPr>
          <a:xfrm>
            <a:off x="317098" y="939598"/>
            <a:ext cx="1978442" cy="2288671"/>
          </a:xfrm>
          <a:prstGeom prst="rect">
            <a:avLst/>
          </a:prstGeom>
          <a:ln>
            <a:noFill/>
          </a:ln>
          <a:effectLst>
            <a:softEdge rad="112500"/>
          </a:effectLst>
        </p:spPr>
      </p:pic>
      <p:pic>
        <p:nvPicPr>
          <p:cNvPr id="3" name="Picture 2">
            <a:extLst>
              <a:ext uri="{FF2B5EF4-FFF2-40B4-BE49-F238E27FC236}">
                <a16:creationId xmlns:a16="http://schemas.microsoft.com/office/drawing/2014/main" id="{32634B39-1577-080B-E781-C1DD11DC13BB}"/>
              </a:ext>
            </a:extLst>
          </p:cNvPr>
          <p:cNvPicPr>
            <a:picLocks noChangeAspect="1"/>
          </p:cNvPicPr>
          <p:nvPr/>
        </p:nvPicPr>
        <p:blipFill>
          <a:blip r:embed="rId6"/>
          <a:stretch>
            <a:fillRect/>
          </a:stretch>
        </p:blipFill>
        <p:spPr>
          <a:xfrm>
            <a:off x="536178" y="3513268"/>
            <a:ext cx="1539995" cy="1846861"/>
          </a:xfrm>
          <a:prstGeom prst="rect">
            <a:avLst/>
          </a:prstGeom>
          <a:ln>
            <a:noFill/>
          </a:ln>
          <a:effectLst>
            <a:softEdge rad="112500"/>
          </a:effectLst>
        </p:spPr>
      </p:pic>
    </p:spTree>
    <p:extLst>
      <p:ext uri="{BB962C8B-B14F-4D97-AF65-F5344CB8AC3E}">
        <p14:creationId xmlns:p14="http://schemas.microsoft.com/office/powerpoint/2010/main" val="1676981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0291" y="156000"/>
            <a:ext cx="6805613" cy="672452"/>
          </a:xfrm>
          <a:solidFill>
            <a:srgbClr val="00B0F0"/>
          </a:solidFill>
        </p:spPr>
        <p:txBody>
          <a:bodyPr/>
          <a:lstStyle/>
          <a:p>
            <a:r>
              <a:rPr lang="en-GB" dirty="0">
                <a:effectLst>
                  <a:outerShdw blurRad="38100" dist="38100" dir="2700000" algn="tl">
                    <a:srgbClr val="000000">
                      <a:alpha val="43137"/>
                    </a:srgbClr>
                  </a:outerShdw>
                </a:effectLst>
                <a:latin typeface="Sassoon Penpals Joined"/>
              </a:rPr>
              <a:t>PTA</a:t>
            </a:r>
            <a:r>
              <a:rPr lang="en-GB" dirty="0">
                <a:effectLst>
                  <a:outerShdw blurRad="38100" dist="38100" dir="2700000" algn="tl">
                    <a:srgbClr val="000000">
                      <a:alpha val="43137"/>
                    </a:srgbClr>
                  </a:outerShdw>
                </a:effectLst>
                <a:latin typeface="Sassoon Penpals"/>
              </a:rPr>
              <a:t> </a:t>
            </a:r>
          </a:p>
        </p:txBody>
      </p:sp>
      <p:sp>
        <p:nvSpPr>
          <p:cNvPr id="11" name="Line 25"/>
          <p:cNvSpPr>
            <a:spLocks noChangeShapeType="1"/>
          </p:cNvSpPr>
          <p:nvPr/>
        </p:nvSpPr>
        <p:spPr bwMode="auto">
          <a:xfrm>
            <a:off x="7372523" y="397545"/>
            <a:ext cx="0" cy="9831388"/>
          </a:xfrm>
          <a:prstGeom prst="line">
            <a:avLst/>
          </a:prstGeom>
          <a:noFill/>
          <a:ln w="34925">
            <a:solidFill>
              <a:srgbClr val="000080"/>
            </a:solidFill>
            <a:round/>
            <a:headEnd/>
            <a:tailEnd/>
          </a:ln>
          <a:extLst>
            <a:ext uri="{909E8E84-426E-40DD-AFC4-6F175D3DCCD1}">
              <a14:hiddenFill xmlns:a14="http://schemas.microsoft.com/office/drawing/2010/main">
                <a:noFill/>
              </a14:hiddenFill>
            </a:ext>
          </a:extLst>
        </p:spPr>
        <p:txBody>
          <a:bodyPr/>
          <a:lstStyle/>
          <a:p>
            <a:endParaRPr lang="en-GB" dirty="0"/>
          </a:p>
        </p:txBody>
      </p:sp>
      <p:sp>
        <p:nvSpPr>
          <p:cNvPr id="12" name="Line 26"/>
          <p:cNvSpPr>
            <a:spLocks noChangeAspect="1" noChangeShapeType="1"/>
          </p:cNvSpPr>
          <p:nvPr/>
        </p:nvSpPr>
        <p:spPr bwMode="auto">
          <a:xfrm>
            <a:off x="7309023" y="540420"/>
            <a:ext cx="0" cy="9499600"/>
          </a:xfrm>
          <a:prstGeom prst="line">
            <a:avLst/>
          </a:prstGeom>
          <a:noFill/>
          <a:ln w="9525">
            <a:solidFill>
              <a:srgbClr val="3366FF"/>
            </a:solidFill>
            <a:round/>
            <a:headEnd/>
            <a:tailEnd/>
          </a:ln>
          <a:extLst>
            <a:ext uri="{909E8E84-426E-40DD-AFC4-6F175D3DCCD1}">
              <a14:hiddenFill xmlns:a14="http://schemas.microsoft.com/office/drawing/2010/main">
                <a:noFill/>
              </a14:hiddenFill>
            </a:ext>
          </a:extLst>
        </p:spPr>
        <p:txBody>
          <a:bodyPr/>
          <a:lstStyle/>
          <a:p>
            <a:endParaRPr lang="en-GB" dirty="0"/>
          </a:p>
        </p:txBody>
      </p:sp>
      <p:pic>
        <p:nvPicPr>
          <p:cNvPr id="7" name="Picture 6">
            <a:extLst>
              <a:ext uri="{FF2B5EF4-FFF2-40B4-BE49-F238E27FC236}">
                <a16:creationId xmlns:a16="http://schemas.microsoft.com/office/drawing/2014/main" id="{6BBCC74A-688D-5CAA-8F7E-0C2826F8ECDE}"/>
              </a:ext>
            </a:extLst>
          </p:cNvPr>
          <p:cNvPicPr>
            <a:picLocks noChangeAspect="1"/>
          </p:cNvPicPr>
          <p:nvPr/>
        </p:nvPicPr>
        <p:blipFill rotWithShape="1">
          <a:blip r:embed="rId2"/>
          <a:srcRect b="7368"/>
          <a:stretch/>
        </p:blipFill>
        <p:spPr>
          <a:xfrm>
            <a:off x="3473946" y="4351451"/>
            <a:ext cx="3748235" cy="3496912"/>
          </a:xfrm>
          <a:prstGeom prst="rect">
            <a:avLst/>
          </a:prstGeom>
          <a:ln>
            <a:noFill/>
          </a:ln>
          <a:effectLst>
            <a:softEdge rad="112500"/>
          </a:effectLst>
        </p:spPr>
      </p:pic>
      <p:pic>
        <p:nvPicPr>
          <p:cNvPr id="3" name="Picture 2">
            <a:extLst>
              <a:ext uri="{FF2B5EF4-FFF2-40B4-BE49-F238E27FC236}">
                <a16:creationId xmlns:a16="http://schemas.microsoft.com/office/drawing/2014/main" id="{46B1D392-94EA-F41B-9413-968BD39CC32F}"/>
              </a:ext>
            </a:extLst>
          </p:cNvPr>
          <p:cNvPicPr>
            <a:picLocks noChangeAspect="1"/>
          </p:cNvPicPr>
          <p:nvPr/>
        </p:nvPicPr>
        <p:blipFill>
          <a:blip r:embed="rId3"/>
          <a:stretch>
            <a:fillRect/>
          </a:stretch>
        </p:blipFill>
        <p:spPr>
          <a:xfrm>
            <a:off x="294638" y="1286319"/>
            <a:ext cx="3222732" cy="3869784"/>
          </a:xfrm>
          <a:prstGeom prst="rect">
            <a:avLst/>
          </a:prstGeom>
          <a:ln>
            <a:noFill/>
          </a:ln>
          <a:effectLst>
            <a:softEdge rad="112500"/>
          </a:effectLst>
        </p:spPr>
      </p:pic>
      <p:pic>
        <p:nvPicPr>
          <p:cNvPr id="6" name="Picture 5">
            <a:extLst>
              <a:ext uri="{FF2B5EF4-FFF2-40B4-BE49-F238E27FC236}">
                <a16:creationId xmlns:a16="http://schemas.microsoft.com/office/drawing/2014/main" id="{D0C0F265-79DD-70AF-348C-AAEFE43535E3}"/>
              </a:ext>
            </a:extLst>
          </p:cNvPr>
          <p:cNvPicPr>
            <a:picLocks noChangeAspect="1"/>
          </p:cNvPicPr>
          <p:nvPr/>
        </p:nvPicPr>
        <p:blipFill>
          <a:blip r:embed="rId4"/>
          <a:stretch>
            <a:fillRect/>
          </a:stretch>
        </p:blipFill>
        <p:spPr>
          <a:xfrm>
            <a:off x="301087" y="6667017"/>
            <a:ext cx="2991135" cy="3884877"/>
          </a:xfrm>
          <a:prstGeom prst="rect">
            <a:avLst/>
          </a:prstGeom>
          <a:ln>
            <a:noFill/>
          </a:ln>
          <a:effectLst>
            <a:softEdge rad="112500"/>
          </a:effectLst>
        </p:spPr>
      </p:pic>
      <p:pic>
        <p:nvPicPr>
          <p:cNvPr id="2" name="Picture 1" descr="Free Vectors | pta">
            <a:extLst>
              <a:ext uri="{FF2B5EF4-FFF2-40B4-BE49-F238E27FC236}">
                <a16:creationId xmlns:a16="http://schemas.microsoft.com/office/drawing/2014/main" id="{C810F40E-B241-4453-BC33-6D6FB2AEEE8E}"/>
              </a:ext>
            </a:extLst>
          </p:cNvPr>
          <p:cNvPicPr>
            <a:picLocks noChangeAspect="1"/>
          </p:cNvPicPr>
          <p:nvPr/>
        </p:nvPicPr>
        <p:blipFill>
          <a:blip r:embed="rId5"/>
          <a:stretch>
            <a:fillRect/>
          </a:stretch>
        </p:blipFill>
        <p:spPr>
          <a:xfrm>
            <a:off x="3741929" y="1721989"/>
            <a:ext cx="3222909" cy="2333023"/>
          </a:xfrm>
          <a:prstGeom prst="rect">
            <a:avLst/>
          </a:prstGeom>
        </p:spPr>
      </p:pic>
      <p:pic>
        <p:nvPicPr>
          <p:cNvPr id="4" name="Picture 3" descr="Pta Meeting - Free Transparent PNG Clipart Images Download">
            <a:extLst>
              <a:ext uri="{FF2B5EF4-FFF2-40B4-BE49-F238E27FC236}">
                <a16:creationId xmlns:a16="http://schemas.microsoft.com/office/drawing/2014/main" id="{3D37E7D3-AFBE-2CA0-75D0-E762FAD7AD35}"/>
              </a:ext>
            </a:extLst>
          </p:cNvPr>
          <p:cNvPicPr>
            <a:picLocks noChangeAspect="1"/>
          </p:cNvPicPr>
          <p:nvPr/>
        </p:nvPicPr>
        <p:blipFill>
          <a:blip r:embed="rId6"/>
          <a:stretch>
            <a:fillRect/>
          </a:stretch>
        </p:blipFill>
        <p:spPr>
          <a:xfrm>
            <a:off x="3772047" y="8329899"/>
            <a:ext cx="2936153" cy="1427545"/>
          </a:xfrm>
          <a:prstGeom prst="rect">
            <a:avLst/>
          </a:prstGeom>
        </p:spPr>
      </p:pic>
    </p:spTree>
    <p:extLst>
      <p:ext uri="{BB962C8B-B14F-4D97-AF65-F5344CB8AC3E}">
        <p14:creationId xmlns:p14="http://schemas.microsoft.com/office/powerpoint/2010/main" val="26097512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Line 5"/>
          <p:cNvSpPr>
            <a:spLocks noChangeShapeType="1"/>
          </p:cNvSpPr>
          <p:nvPr/>
        </p:nvSpPr>
        <p:spPr bwMode="auto">
          <a:xfrm>
            <a:off x="7309023" y="474663"/>
            <a:ext cx="0" cy="9831387"/>
          </a:xfrm>
          <a:prstGeom prst="line">
            <a:avLst/>
          </a:prstGeom>
          <a:noFill/>
          <a:ln w="34925">
            <a:solidFill>
              <a:srgbClr val="00008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Line 6"/>
          <p:cNvSpPr>
            <a:spLocks noChangeShapeType="1"/>
          </p:cNvSpPr>
          <p:nvPr/>
        </p:nvSpPr>
        <p:spPr bwMode="auto">
          <a:xfrm>
            <a:off x="7207250" y="590550"/>
            <a:ext cx="0" cy="9372600"/>
          </a:xfrm>
          <a:prstGeom prst="line">
            <a:avLst/>
          </a:prstGeom>
          <a:noFill/>
          <a:ln w="9525">
            <a:solidFill>
              <a:srgbClr val="3366FF"/>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5" name="Picture 19" descr="Image result for healthy schools">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3432" y="9995435"/>
            <a:ext cx="900372" cy="568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 descr="http://www.biglotteryfund.org.uk/-/media/Images/Logos/JPEGs/hi_big_e_min_blu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45826" y="10043297"/>
            <a:ext cx="660709" cy="44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p:cNvPicPr>
            <a:picLocks noChangeAspect="1"/>
          </p:cNvPicPr>
          <p:nvPr/>
        </p:nvPicPr>
        <p:blipFill>
          <a:blip r:embed="rId5"/>
          <a:stretch>
            <a:fillRect/>
          </a:stretch>
        </p:blipFill>
        <p:spPr>
          <a:xfrm>
            <a:off x="852913" y="9896247"/>
            <a:ext cx="653676" cy="653676"/>
          </a:xfrm>
          <a:prstGeom prst="rect">
            <a:avLst/>
          </a:prstGeom>
        </p:spPr>
      </p:pic>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4149" y="9995435"/>
            <a:ext cx="720873" cy="518942"/>
          </a:xfrm>
          <a:prstGeom prst="rect">
            <a:avLst/>
          </a:prstGeom>
        </p:spPr>
      </p:pic>
      <p:pic>
        <p:nvPicPr>
          <p:cNvPr id="3" name="Picture 2"/>
          <p:cNvPicPr>
            <a:picLocks noChangeAspect="1"/>
          </p:cNvPicPr>
          <p:nvPr/>
        </p:nvPicPr>
        <p:blipFill>
          <a:blip r:embed="rId7"/>
          <a:stretch>
            <a:fillRect/>
          </a:stretch>
        </p:blipFill>
        <p:spPr>
          <a:xfrm>
            <a:off x="4901366" y="9946210"/>
            <a:ext cx="568167" cy="568167"/>
          </a:xfrm>
          <a:prstGeom prst="rect">
            <a:avLst/>
          </a:prstGeom>
        </p:spPr>
      </p:pic>
      <p:pic>
        <p:nvPicPr>
          <p:cNvPr id="9" name="Picture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494976" y="9946210"/>
            <a:ext cx="568167" cy="568167"/>
          </a:xfrm>
          <a:prstGeom prst="rect">
            <a:avLst/>
          </a:prstGeom>
        </p:spPr>
      </p:pic>
      <p:pic>
        <p:nvPicPr>
          <p:cNvPr id="16" name="Picture 15"/>
          <p:cNvPicPr>
            <a:picLocks noChangeAspect="1"/>
          </p:cNvPicPr>
          <p:nvPr/>
        </p:nvPicPr>
        <p:blipFill>
          <a:blip r:embed="rId9"/>
          <a:stretch>
            <a:fillRect/>
          </a:stretch>
        </p:blipFill>
        <p:spPr>
          <a:xfrm>
            <a:off x="6072403" y="9946210"/>
            <a:ext cx="1097059" cy="618128"/>
          </a:xfrm>
          <a:prstGeom prst="rect">
            <a:avLst/>
          </a:prstGeom>
        </p:spPr>
      </p:pic>
      <p:sp>
        <p:nvSpPr>
          <p:cNvPr id="4" name="Rectangle 2"/>
          <p:cNvSpPr>
            <a:spLocks noChangeArrowheads="1"/>
          </p:cNvSpPr>
          <p:nvPr/>
        </p:nvSpPr>
        <p:spPr bwMode="auto">
          <a:xfrm>
            <a:off x="0" y="0"/>
            <a:ext cx="7561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 name="Picture 7"/>
          <p:cNvPicPr>
            <a:picLocks noChangeAspect="1"/>
          </p:cNvPicPr>
          <p:nvPr/>
        </p:nvPicPr>
        <p:blipFill>
          <a:blip r:embed="rId10"/>
          <a:stretch>
            <a:fillRect/>
          </a:stretch>
        </p:blipFill>
        <p:spPr>
          <a:xfrm>
            <a:off x="3983527" y="9985010"/>
            <a:ext cx="866953" cy="564913"/>
          </a:xfrm>
          <a:prstGeom prst="rect">
            <a:avLst/>
          </a:prstGeom>
        </p:spPr>
      </p:pic>
      <p:pic>
        <p:nvPicPr>
          <p:cNvPr id="12" name="Picture 11"/>
          <p:cNvPicPr>
            <a:picLocks noChangeAspect="1"/>
          </p:cNvPicPr>
          <p:nvPr/>
        </p:nvPicPr>
        <p:blipFill>
          <a:blip r:embed="rId11"/>
          <a:stretch>
            <a:fillRect/>
          </a:stretch>
        </p:blipFill>
        <p:spPr>
          <a:xfrm>
            <a:off x="1532032" y="9858387"/>
            <a:ext cx="908534" cy="439204"/>
          </a:xfrm>
          <a:prstGeom prst="rect">
            <a:avLst/>
          </a:prstGeom>
        </p:spPr>
      </p:pic>
      <p:pic>
        <p:nvPicPr>
          <p:cNvPr id="13" name="Picture 12"/>
          <p:cNvPicPr>
            <a:picLocks noChangeAspect="1"/>
          </p:cNvPicPr>
          <p:nvPr/>
        </p:nvPicPr>
        <p:blipFill>
          <a:blip r:embed="rId12"/>
          <a:stretch>
            <a:fillRect/>
          </a:stretch>
        </p:blipFill>
        <p:spPr>
          <a:xfrm>
            <a:off x="1503085" y="10267466"/>
            <a:ext cx="830145" cy="418232"/>
          </a:xfrm>
          <a:prstGeom prst="rect">
            <a:avLst/>
          </a:prstGeom>
        </p:spPr>
      </p:pic>
      <p:sp>
        <p:nvSpPr>
          <p:cNvPr id="11" name="Rectangle 10"/>
          <p:cNvSpPr/>
          <p:nvPr/>
        </p:nvSpPr>
        <p:spPr>
          <a:xfrm>
            <a:off x="245005" y="966992"/>
            <a:ext cx="7056784" cy="9725739"/>
          </a:xfrm>
          <a:prstGeom prst="rect">
            <a:avLst/>
          </a:prstGeom>
        </p:spPr>
        <p:txBody>
          <a:bodyPr wrap="square" lIns="91440" tIns="45720" rIns="91440" bIns="45720" anchor="t">
            <a:spAutoFit/>
          </a:bodyPr>
          <a:lstStyle/>
          <a:p>
            <a:r>
              <a:rPr lang="en-US" sz="2400" dirty="0">
                <a:latin typeface="Sassoon Penpals Joined"/>
              </a:rPr>
              <a:t>Over recent years we have ensured that our Nursery (chargeable sessions), Tiny Ants and Mighty Ants before and after school child care have remained the same price. </a:t>
            </a:r>
          </a:p>
          <a:p>
            <a:endParaRPr lang="en-US" sz="2400" dirty="0">
              <a:latin typeface="Sassoon Penpals Joined"/>
            </a:endParaRPr>
          </a:p>
          <a:p>
            <a:r>
              <a:rPr lang="en-US" sz="2400" dirty="0">
                <a:latin typeface="Sassoon Penpals Joined"/>
                <a:cs typeface="Arial"/>
              </a:rPr>
              <a:t>However, with the large increases in the cost of overheads, we now need to increase the prices to ensure that it doesn’t cost school. We have looked at other schools locally and across the MAC to ensure that our prices are reasonable. The new</a:t>
            </a:r>
            <a:r>
              <a:rPr lang="en-US" sz="2400" dirty="0">
                <a:latin typeface="Sassoon Penpals"/>
                <a:cs typeface="Arial"/>
              </a:rPr>
              <a:t> </a:t>
            </a:r>
            <a:r>
              <a:rPr lang="en-US" sz="2400" dirty="0">
                <a:latin typeface="Sassoon Penpals Joined"/>
                <a:cs typeface="Arial"/>
              </a:rPr>
              <a:t>prices are displayed below:</a:t>
            </a:r>
          </a:p>
          <a:p>
            <a:endParaRPr lang="en-US" sz="2000" dirty="0">
              <a:latin typeface="Sassoon Penpals" panose="02000400000000000000" pitchFamily="50" charset="0"/>
            </a:endParaRPr>
          </a:p>
          <a:p>
            <a:r>
              <a:rPr lang="en-US" sz="2000" dirty="0">
                <a:latin typeface="Sassoon Penpals" panose="02000400000000000000" pitchFamily="50" charset="0"/>
              </a:rPr>
              <a:t>	</a:t>
            </a:r>
          </a:p>
          <a:p>
            <a:endParaRPr lang="en-US" sz="2000" dirty="0">
              <a:latin typeface="Sassoon Penpals" panose="02000400000000000000" pitchFamily="50" charset="0"/>
            </a:endParaRPr>
          </a:p>
          <a:p>
            <a:endParaRPr lang="en-US" sz="2000" dirty="0">
              <a:latin typeface="Sassoon Penpals" panose="02000400000000000000" pitchFamily="50" charset="0"/>
            </a:endParaRPr>
          </a:p>
          <a:p>
            <a:endParaRPr lang="en-US" sz="2000" dirty="0">
              <a:latin typeface="Sassoon Penpals" panose="02000400000000000000" pitchFamily="50" charset="0"/>
            </a:endParaRPr>
          </a:p>
          <a:p>
            <a:endParaRPr lang="en-US" sz="2000" dirty="0">
              <a:latin typeface="Sassoon Penpals" panose="02000400000000000000" pitchFamily="50" charset="0"/>
            </a:endParaRPr>
          </a:p>
          <a:p>
            <a:endParaRPr lang="en-US" sz="2000" dirty="0">
              <a:latin typeface="Sassoon Penpals" panose="02000400000000000000" pitchFamily="50" charset="0"/>
            </a:endParaRPr>
          </a:p>
          <a:p>
            <a:endParaRPr lang="en-US" sz="2000" dirty="0">
              <a:latin typeface="Sassoon Penpals" panose="02000400000000000000" pitchFamily="50" charset="0"/>
            </a:endParaRPr>
          </a:p>
          <a:p>
            <a:endParaRPr lang="en-US" sz="2000" dirty="0">
              <a:latin typeface="Sassoon Penpals" panose="02000400000000000000" pitchFamily="50" charset="0"/>
            </a:endParaRPr>
          </a:p>
          <a:p>
            <a:endParaRPr lang="en-US" sz="2000" dirty="0">
              <a:latin typeface="Sassoon Penpals" panose="02000400000000000000" pitchFamily="50" charset="0"/>
            </a:endParaRPr>
          </a:p>
          <a:p>
            <a:endParaRPr lang="en-US" sz="2000" dirty="0">
              <a:latin typeface="Sassoon Penpals" panose="02000400000000000000" pitchFamily="50" charset="0"/>
            </a:endParaRPr>
          </a:p>
          <a:p>
            <a:endParaRPr lang="en-US" sz="1900" dirty="0">
              <a:latin typeface="Sassoon Penpals" panose="02000400000000000000" pitchFamily="50" charset="0"/>
            </a:endParaRPr>
          </a:p>
          <a:p>
            <a:endParaRPr lang="en-US" sz="2000" dirty="0">
              <a:latin typeface="Sassoon Penpals" panose="02000400000000000000" pitchFamily="50" charset="0"/>
            </a:endParaRPr>
          </a:p>
          <a:p>
            <a:endParaRPr lang="en-US" sz="2000" dirty="0">
              <a:latin typeface="Sassoon Penpals" panose="02000400000000000000" pitchFamily="50" charset="0"/>
            </a:endParaRPr>
          </a:p>
          <a:p>
            <a:endParaRPr lang="en-US" sz="2000" dirty="0">
              <a:latin typeface="Sassoon Penpals" panose="02000400000000000000" pitchFamily="50" charset="0"/>
            </a:endParaRPr>
          </a:p>
          <a:p>
            <a:endParaRPr lang="en-US" sz="2000" dirty="0">
              <a:latin typeface="Sassoon Penpals" panose="02000400000000000000" pitchFamily="50" charset="0"/>
            </a:endParaRPr>
          </a:p>
          <a:p>
            <a:r>
              <a:rPr lang="en-US" sz="2400" dirty="0">
                <a:latin typeface="Sassoon Penpals Joined"/>
              </a:rPr>
              <a:t>Thank you for your understanding.</a:t>
            </a:r>
          </a:p>
          <a:p>
            <a:endParaRPr lang="en-US" sz="1900" dirty="0">
              <a:latin typeface="Sassoon Penpals" panose="02000400000000000000" pitchFamily="50" charset="0"/>
            </a:endParaRPr>
          </a:p>
        </p:txBody>
      </p:sp>
      <p:graphicFrame>
        <p:nvGraphicFramePr>
          <p:cNvPr id="5" name="Table 4">
            <a:extLst>
              <a:ext uri="{FF2B5EF4-FFF2-40B4-BE49-F238E27FC236}">
                <a16:creationId xmlns:a16="http://schemas.microsoft.com/office/drawing/2014/main" id="{DE665870-E3BB-653C-7435-28EB19317BC8}"/>
              </a:ext>
            </a:extLst>
          </p:cNvPr>
          <p:cNvGraphicFramePr>
            <a:graphicFrameLocks noGrp="1"/>
          </p:cNvGraphicFramePr>
          <p:nvPr>
            <p:extLst>
              <p:ext uri="{D42A27DB-BD31-4B8C-83A1-F6EECF244321}">
                <p14:modId xmlns:p14="http://schemas.microsoft.com/office/powerpoint/2010/main" val="1536793801"/>
              </p:ext>
            </p:extLst>
          </p:nvPr>
        </p:nvGraphicFramePr>
        <p:xfrm>
          <a:off x="210348" y="4326462"/>
          <a:ext cx="6696744" cy="3870571"/>
        </p:xfrm>
        <a:graphic>
          <a:graphicData uri="http://schemas.openxmlformats.org/drawingml/2006/table">
            <a:tbl>
              <a:tblPr firstRow="1" firstCol="1" bandRow="1">
                <a:tableStyleId>{5C22544A-7EE6-4342-B048-85BDC9FD1C3A}</a:tableStyleId>
              </a:tblPr>
              <a:tblGrid>
                <a:gridCol w="2566326">
                  <a:extLst>
                    <a:ext uri="{9D8B030D-6E8A-4147-A177-3AD203B41FA5}">
                      <a16:colId xmlns:a16="http://schemas.microsoft.com/office/drawing/2014/main" val="2159527380"/>
                    </a:ext>
                  </a:extLst>
                </a:gridCol>
                <a:gridCol w="1900757">
                  <a:extLst>
                    <a:ext uri="{9D8B030D-6E8A-4147-A177-3AD203B41FA5}">
                      <a16:colId xmlns:a16="http://schemas.microsoft.com/office/drawing/2014/main" val="3329635251"/>
                    </a:ext>
                  </a:extLst>
                </a:gridCol>
                <a:gridCol w="2229661">
                  <a:extLst>
                    <a:ext uri="{9D8B030D-6E8A-4147-A177-3AD203B41FA5}">
                      <a16:colId xmlns:a16="http://schemas.microsoft.com/office/drawing/2014/main" val="1142243122"/>
                    </a:ext>
                  </a:extLst>
                </a:gridCol>
              </a:tblGrid>
              <a:tr h="781933">
                <a:tc>
                  <a:txBody>
                    <a:bodyPr/>
                    <a:lstStyle/>
                    <a:p>
                      <a:pPr algn="ctr">
                        <a:buNone/>
                      </a:pPr>
                      <a:r>
                        <a:rPr lang="en-GB" sz="2000">
                          <a:solidFill>
                            <a:schemeClr val="tx1"/>
                          </a:solidFill>
                          <a:effectLst/>
                          <a:latin typeface="Sassoon Penpals Joined" panose="02000400000000000000" pitchFamily="50" charset="0"/>
                        </a:rPr>
                        <a:t>Provision (per session)</a:t>
                      </a:r>
                      <a:endParaRPr lang="en-GB" sz="200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tc>
                  <a:txBody>
                    <a:bodyPr/>
                    <a:lstStyle/>
                    <a:p>
                      <a:pPr algn="ctr">
                        <a:buNone/>
                      </a:pPr>
                      <a:r>
                        <a:rPr lang="en-GB" sz="2000" dirty="0">
                          <a:solidFill>
                            <a:schemeClr val="tx1"/>
                          </a:solidFill>
                          <a:effectLst/>
                          <a:latin typeface="Sassoon Penpals Joined" panose="02000400000000000000" pitchFamily="50" charset="0"/>
                        </a:rPr>
                        <a:t>Current Price</a:t>
                      </a:r>
                      <a:endParaRPr lang="en-GB" sz="2000" dirty="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tc>
                  <a:txBody>
                    <a:bodyPr/>
                    <a:lstStyle/>
                    <a:p>
                      <a:pPr algn="ctr">
                        <a:buNone/>
                      </a:pPr>
                      <a:r>
                        <a:rPr lang="en-GB" sz="2000" dirty="0">
                          <a:solidFill>
                            <a:schemeClr val="tx1"/>
                          </a:solidFill>
                          <a:effectLst/>
                          <a:latin typeface="Sassoon Penpals Joined" panose="02000400000000000000" pitchFamily="50" charset="0"/>
                        </a:rPr>
                        <a:t>Pricing from September 26</a:t>
                      </a:r>
                      <a:endParaRPr lang="en-GB" sz="2000" dirty="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extLst>
                  <a:ext uri="{0D108BD9-81ED-4DB2-BD59-A6C34878D82A}">
                    <a16:rowId xmlns:a16="http://schemas.microsoft.com/office/drawing/2014/main" val="3745754188"/>
                  </a:ext>
                </a:extLst>
              </a:tr>
              <a:tr h="781933">
                <a:tc>
                  <a:txBody>
                    <a:bodyPr/>
                    <a:lstStyle/>
                    <a:p>
                      <a:pPr algn="ctr">
                        <a:buNone/>
                      </a:pPr>
                      <a:r>
                        <a:rPr lang="en-GB" sz="2000">
                          <a:solidFill>
                            <a:schemeClr val="tx1"/>
                          </a:solidFill>
                          <a:effectLst/>
                          <a:latin typeface="Sassoon Penpals Joined" panose="02000400000000000000" pitchFamily="50" charset="0"/>
                        </a:rPr>
                        <a:t>Tiny Ants am or pm sessions</a:t>
                      </a:r>
                      <a:endParaRPr lang="en-GB" sz="200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tc>
                  <a:txBody>
                    <a:bodyPr/>
                    <a:lstStyle/>
                    <a:p>
                      <a:pPr>
                        <a:buNone/>
                      </a:pPr>
                      <a:r>
                        <a:rPr lang="en-GB" sz="2000" dirty="0">
                          <a:solidFill>
                            <a:schemeClr val="tx1"/>
                          </a:solidFill>
                          <a:effectLst/>
                          <a:latin typeface="Sassoon Penpals Joined" panose="02000400000000000000" pitchFamily="50" charset="0"/>
                        </a:rPr>
                        <a:t>£15.00</a:t>
                      </a:r>
                      <a:endParaRPr lang="en-GB" sz="2000" dirty="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tc>
                  <a:txBody>
                    <a:bodyPr/>
                    <a:lstStyle/>
                    <a:p>
                      <a:pPr>
                        <a:buNone/>
                      </a:pPr>
                      <a:r>
                        <a:rPr lang="en-GB" sz="2000" dirty="0">
                          <a:solidFill>
                            <a:schemeClr val="tx1"/>
                          </a:solidFill>
                          <a:effectLst/>
                          <a:latin typeface="Sassoon Penpals Joined" panose="02000400000000000000" pitchFamily="50" charset="0"/>
                        </a:rPr>
                        <a:t>£16.00</a:t>
                      </a:r>
                      <a:endParaRPr lang="en-GB" sz="2000" dirty="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extLst>
                  <a:ext uri="{0D108BD9-81ED-4DB2-BD59-A6C34878D82A}">
                    <a16:rowId xmlns:a16="http://schemas.microsoft.com/office/drawing/2014/main" val="2836292236"/>
                  </a:ext>
                </a:extLst>
              </a:tr>
              <a:tr h="390967">
                <a:tc>
                  <a:txBody>
                    <a:bodyPr/>
                    <a:lstStyle/>
                    <a:p>
                      <a:pPr>
                        <a:buNone/>
                      </a:pPr>
                      <a:r>
                        <a:rPr lang="en-GB" sz="2000" dirty="0">
                          <a:solidFill>
                            <a:schemeClr val="tx1"/>
                          </a:solidFill>
                          <a:effectLst/>
                          <a:latin typeface="Sassoon Penpals Joined" panose="02000400000000000000" pitchFamily="50" charset="0"/>
                        </a:rPr>
                        <a:t>Nursery afternoon sessions</a:t>
                      </a:r>
                      <a:endParaRPr lang="en-GB" sz="2000" dirty="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tc>
                  <a:txBody>
                    <a:bodyPr/>
                    <a:lstStyle/>
                    <a:p>
                      <a:pPr>
                        <a:buNone/>
                      </a:pPr>
                      <a:r>
                        <a:rPr lang="en-GB" sz="2000">
                          <a:solidFill>
                            <a:schemeClr val="tx1"/>
                          </a:solidFill>
                          <a:effectLst/>
                          <a:latin typeface="Sassoon Penpals Joined" panose="02000400000000000000" pitchFamily="50" charset="0"/>
                        </a:rPr>
                        <a:t>£15.00</a:t>
                      </a:r>
                      <a:endParaRPr lang="en-GB" sz="200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tc>
                  <a:txBody>
                    <a:bodyPr/>
                    <a:lstStyle/>
                    <a:p>
                      <a:pPr>
                        <a:buNone/>
                      </a:pPr>
                      <a:r>
                        <a:rPr lang="en-GB" sz="2000" dirty="0">
                          <a:solidFill>
                            <a:schemeClr val="tx1"/>
                          </a:solidFill>
                          <a:effectLst/>
                          <a:latin typeface="Sassoon Penpals Joined" panose="02000400000000000000" pitchFamily="50" charset="0"/>
                        </a:rPr>
                        <a:t>£16.00</a:t>
                      </a:r>
                      <a:endParaRPr lang="en-GB" sz="2000" dirty="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extLst>
                  <a:ext uri="{0D108BD9-81ED-4DB2-BD59-A6C34878D82A}">
                    <a16:rowId xmlns:a16="http://schemas.microsoft.com/office/drawing/2014/main" val="3462862838"/>
                  </a:ext>
                </a:extLst>
              </a:tr>
              <a:tr h="390967">
                <a:tc>
                  <a:txBody>
                    <a:bodyPr/>
                    <a:lstStyle/>
                    <a:p>
                      <a:pPr>
                        <a:buNone/>
                      </a:pPr>
                      <a:r>
                        <a:rPr lang="en-GB" sz="2000" dirty="0">
                          <a:solidFill>
                            <a:schemeClr val="tx1"/>
                          </a:solidFill>
                          <a:effectLst/>
                          <a:latin typeface="Sassoon Penpals Joined" panose="02000400000000000000" pitchFamily="50" charset="0"/>
                        </a:rPr>
                        <a:t>Nursery from 2:50pm</a:t>
                      </a:r>
                      <a:endParaRPr lang="en-GB" sz="2000" dirty="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tc>
                  <a:txBody>
                    <a:bodyPr/>
                    <a:lstStyle/>
                    <a:p>
                      <a:pPr>
                        <a:buNone/>
                      </a:pPr>
                      <a:r>
                        <a:rPr lang="en-GB" sz="2000" dirty="0">
                          <a:solidFill>
                            <a:schemeClr val="tx1"/>
                          </a:solidFill>
                          <a:effectLst/>
                          <a:latin typeface="Sassoon Penpals Joined" panose="02000400000000000000" pitchFamily="50" charset="0"/>
                        </a:rPr>
                        <a:t>£2.00</a:t>
                      </a:r>
                      <a:endParaRPr lang="en-GB" sz="2000" dirty="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tc>
                  <a:txBody>
                    <a:bodyPr/>
                    <a:lstStyle/>
                    <a:p>
                      <a:pPr>
                        <a:buNone/>
                      </a:pPr>
                      <a:r>
                        <a:rPr lang="en-GB" sz="2000" dirty="0">
                          <a:solidFill>
                            <a:schemeClr val="tx1"/>
                          </a:solidFill>
                          <a:effectLst/>
                          <a:latin typeface="Sassoon Penpals Joined" panose="02000400000000000000" pitchFamily="50" charset="0"/>
                        </a:rPr>
                        <a:t>£2.50</a:t>
                      </a:r>
                      <a:endParaRPr lang="en-GB" sz="2000" dirty="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extLst>
                  <a:ext uri="{0D108BD9-81ED-4DB2-BD59-A6C34878D82A}">
                    <a16:rowId xmlns:a16="http://schemas.microsoft.com/office/drawing/2014/main" val="4274068866"/>
                  </a:ext>
                </a:extLst>
              </a:tr>
              <a:tr h="390967">
                <a:tc>
                  <a:txBody>
                    <a:bodyPr/>
                    <a:lstStyle/>
                    <a:p>
                      <a:pPr>
                        <a:buNone/>
                      </a:pPr>
                      <a:r>
                        <a:rPr lang="en-GB" sz="2000" dirty="0">
                          <a:solidFill>
                            <a:schemeClr val="tx1"/>
                          </a:solidFill>
                          <a:effectLst/>
                          <a:latin typeface="Sassoon Penpals Joined" panose="02000400000000000000" pitchFamily="50" charset="0"/>
                        </a:rPr>
                        <a:t>Breakfast Club</a:t>
                      </a:r>
                      <a:endParaRPr lang="en-GB" sz="2000" dirty="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tc>
                  <a:txBody>
                    <a:bodyPr/>
                    <a:lstStyle/>
                    <a:p>
                      <a:pPr>
                        <a:buNone/>
                      </a:pPr>
                      <a:r>
                        <a:rPr lang="en-GB" sz="2000" dirty="0">
                          <a:solidFill>
                            <a:schemeClr val="tx1"/>
                          </a:solidFill>
                          <a:effectLst/>
                          <a:latin typeface="Sassoon Penpals Joined" panose="02000400000000000000" pitchFamily="50" charset="0"/>
                        </a:rPr>
                        <a:t>£6.00</a:t>
                      </a:r>
                      <a:endParaRPr lang="en-GB" sz="2000" dirty="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tc>
                  <a:txBody>
                    <a:bodyPr/>
                    <a:lstStyle/>
                    <a:p>
                      <a:pPr>
                        <a:buNone/>
                      </a:pPr>
                      <a:r>
                        <a:rPr lang="en-GB" sz="2000" dirty="0">
                          <a:solidFill>
                            <a:schemeClr val="tx1"/>
                          </a:solidFill>
                          <a:effectLst/>
                          <a:latin typeface="Sassoon Penpals Joined" panose="02000400000000000000" pitchFamily="50" charset="0"/>
                        </a:rPr>
                        <a:t>£6.50</a:t>
                      </a:r>
                      <a:endParaRPr lang="en-GB" sz="2000" dirty="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extLst>
                  <a:ext uri="{0D108BD9-81ED-4DB2-BD59-A6C34878D82A}">
                    <a16:rowId xmlns:a16="http://schemas.microsoft.com/office/drawing/2014/main" val="939656715"/>
                  </a:ext>
                </a:extLst>
              </a:tr>
              <a:tr h="390967">
                <a:tc>
                  <a:txBody>
                    <a:bodyPr/>
                    <a:lstStyle/>
                    <a:p>
                      <a:pPr>
                        <a:buNone/>
                      </a:pPr>
                      <a:r>
                        <a:rPr lang="en-GB" sz="2000">
                          <a:solidFill>
                            <a:schemeClr val="tx1"/>
                          </a:solidFill>
                          <a:effectLst/>
                          <a:latin typeface="Sassoon Penpals Joined" panose="02000400000000000000" pitchFamily="50" charset="0"/>
                        </a:rPr>
                        <a:t>Mighty Ants till 16:15</a:t>
                      </a:r>
                      <a:endParaRPr lang="en-GB" sz="200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tc>
                  <a:txBody>
                    <a:bodyPr/>
                    <a:lstStyle/>
                    <a:p>
                      <a:pPr>
                        <a:buNone/>
                      </a:pPr>
                      <a:r>
                        <a:rPr lang="en-GB" sz="2000" dirty="0">
                          <a:solidFill>
                            <a:schemeClr val="tx1"/>
                          </a:solidFill>
                          <a:effectLst/>
                          <a:latin typeface="Sassoon Penpals Joined" panose="02000400000000000000" pitchFamily="50" charset="0"/>
                        </a:rPr>
                        <a:t>£7.00</a:t>
                      </a:r>
                      <a:endParaRPr lang="en-GB" sz="2000" dirty="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tc>
                  <a:txBody>
                    <a:bodyPr/>
                    <a:lstStyle/>
                    <a:p>
                      <a:pPr>
                        <a:buNone/>
                      </a:pPr>
                      <a:r>
                        <a:rPr lang="en-GB" sz="2000" dirty="0">
                          <a:solidFill>
                            <a:schemeClr val="tx1"/>
                          </a:solidFill>
                          <a:effectLst/>
                          <a:latin typeface="Sassoon Penpals Joined" panose="02000400000000000000" pitchFamily="50" charset="0"/>
                        </a:rPr>
                        <a:t>£7.50</a:t>
                      </a:r>
                      <a:endParaRPr lang="en-GB" sz="2000" dirty="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extLst>
                  <a:ext uri="{0D108BD9-81ED-4DB2-BD59-A6C34878D82A}">
                    <a16:rowId xmlns:a16="http://schemas.microsoft.com/office/drawing/2014/main" val="3013281379"/>
                  </a:ext>
                </a:extLst>
              </a:tr>
              <a:tr h="390967">
                <a:tc>
                  <a:txBody>
                    <a:bodyPr/>
                    <a:lstStyle/>
                    <a:p>
                      <a:pPr>
                        <a:buNone/>
                      </a:pPr>
                      <a:r>
                        <a:rPr lang="en-GB" sz="2000" dirty="0">
                          <a:solidFill>
                            <a:schemeClr val="tx1"/>
                          </a:solidFill>
                          <a:effectLst/>
                          <a:latin typeface="Sassoon Penpals Joined" panose="02000400000000000000" pitchFamily="50" charset="0"/>
                        </a:rPr>
                        <a:t>Mighty Ants till 17:15</a:t>
                      </a:r>
                      <a:endParaRPr lang="en-GB" sz="2000" dirty="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tc>
                  <a:txBody>
                    <a:bodyPr/>
                    <a:lstStyle/>
                    <a:p>
                      <a:pPr>
                        <a:buNone/>
                      </a:pPr>
                      <a:r>
                        <a:rPr lang="en-GB" sz="2000">
                          <a:solidFill>
                            <a:schemeClr val="tx1"/>
                          </a:solidFill>
                          <a:effectLst/>
                          <a:latin typeface="Sassoon Penpals Joined" panose="02000400000000000000" pitchFamily="50" charset="0"/>
                        </a:rPr>
                        <a:t>£8.00</a:t>
                      </a:r>
                      <a:endParaRPr lang="en-GB" sz="200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tc>
                  <a:txBody>
                    <a:bodyPr/>
                    <a:lstStyle/>
                    <a:p>
                      <a:pPr>
                        <a:buNone/>
                      </a:pPr>
                      <a:r>
                        <a:rPr lang="en-GB" sz="2000" dirty="0">
                          <a:solidFill>
                            <a:schemeClr val="tx1"/>
                          </a:solidFill>
                          <a:effectLst/>
                          <a:latin typeface="Sassoon Penpals Joined" panose="02000400000000000000" pitchFamily="50" charset="0"/>
                        </a:rPr>
                        <a:t>£8.50</a:t>
                      </a:r>
                      <a:endParaRPr lang="en-GB" sz="2000" dirty="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extLst>
                  <a:ext uri="{0D108BD9-81ED-4DB2-BD59-A6C34878D82A}">
                    <a16:rowId xmlns:a16="http://schemas.microsoft.com/office/drawing/2014/main" val="713074056"/>
                  </a:ext>
                </a:extLst>
              </a:tr>
              <a:tr h="351870">
                <a:tc>
                  <a:txBody>
                    <a:bodyPr/>
                    <a:lstStyle/>
                    <a:p>
                      <a:pPr>
                        <a:buNone/>
                      </a:pPr>
                      <a:r>
                        <a:rPr lang="en-GB" sz="1800" dirty="0">
                          <a:solidFill>
                            <a:schemeClr val="tx1"/>
                          </a:solidFill>
                          <a:effectLst/>
                          <a:latin typeface="Sassoon Penpals Joined" panose="02000400000000000000" pitchFamily="50" charset="0"/>
                        </a:rPr>
                        <a:t>Mighty Ants till 18:00</a:t>
                      </a:r>
                      <a:endParaRPr lang="en-GB" sz="1800" dirty="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tc>
                  <a:txBody>
                    <a:bodyPr/>
                    <a:lstStyle/>
                    <a:p>
                      <a:pPr>
                        <a:buNone/>
                      </a:pPr>
                      <a:r>
                        <a:rPr lang="en-GB" sz="1800" dirty="0">
                          <a:solidFill>
                            <a:schemeClr val="tx1"/>
                          </a:solidFill>
                          <a:effectLst/>
                          <a:latin typeface="Sassoon Penpals Joined" panose="02000400000000000000" pitchFamily="50" charset="0"/>
                        </a:rPr>
                        <a:t>£10.00</a:t>
                      </a:r>
                      <a:endParaRPr lang="en-GB" sz="1800" dirty="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tc>
                  <a:txBody>
                    <a:bodyPr/>
                    <a:lstStyle/>
                    <a:p>
                      <a:pPr>
                        <a:buNone/>
                      </a:pPr>
                      <a:r>
                        <a:rPr lang="en-GB" sz="1800" dirty="0">
                          <a:solidFill>
                            <a:schemeClr val="tx1"/>
                          </a:solidFill>
                          <a:effectLst/>
                          <a:latin typeface="Sassoon Penpals Joined" panose="02000400000000000000" pitchFamily="50" charset="0"/>
                        </a:rPr>
                        <a:t>£10.50</a:t>
                      </a:r>
                      <a:endParaRPr lang="en-GB" sz="1800" dirty="0">
                        <a:solidFill>
                          <a:schemeClr val="tx1"/>
                        </a:solidFill>
                        <a:effectLst/>
                        <a:latin typeface="Sassoon Penpals Joined" panose="02000400000000000000" pitchFamily="50" charset="0"/>
                        <a:ea typeface="Aptos" panose="020B0004020202020204" pitchFamily="34" charset="0"/>
                        <a:cs typeface="Aptos" panose="020B0004020202020204" pitchFamily="34" charset="0"/>
                      </a:endParaRPr>
                    </a:p>
                  </a:txBody>
                  <a:tcPr marL="68580" marR="68580" marT="0" marB="0"/>
                </a:tc>
                <a:extLst>
                  <a:ext uri="{0D108BD9-81ED-4DB2-BD59-A6C34878D82A}">
                    <a16:rowId xmlns:a16="http://schemas.microsoft.com/office/drawing/2014/main" val="268637386"/>
                  </a:ext>
                </a:extLst>
              </a:tr>
            </a:tbl>
          </a:graphicData>
        </a:graphic>
      </p:graphicFrame>
      <p:sp>
        <p:nvSpPr>
          <p:cNvPr id="14" name="TextBox 13">
            <a:extLst>
              <a:ext uri="{FF2B5EF4-FFF2-40B4-BE49-F238E27FC236}">
                <a16:creationId xmlns:a16="http://schemas.microsoft.com/office/drawing/2014/main" id="{E4C68FCB-930B-2D7B-4271-9B43D6E1CD2F}"/>
              </a:ext>
            </a:extLst>
          </p:cNvPr>
          <p:cNvSpPr txBox="1"/>
          <p:nvPr/>
        </p:nvSpPr>
        <p:spPr>
          <a:xfrm>
            <a:off x="130153" y="209980"/>
            <a:ext cx="6984775" cy="579839"/>
          </a:xfrm>
          <a:prstGeom prst="rect">
            <a:avLst/>
          </a:prstGeom>
          <a:solidFill>
            <a:srgbClr val="00B0F0"/>
          </a:solidFill>
        </p:spPr>
        <p:txBody>
          <a:bodyPr wrap="square" lIns="91440" tIns="45720" rIns="91440" bIns="45720" rtlCol="0" anchor="t">
            <a:spAutoFit/>
          </a:bodyPr>
          <a:lstStyle/>
          <a:p>
            <a:pPr algn="ctr"/>
            <a:r>
              <a:rPr lang="en-GB" sz="3150" dirty="0">
                <a:solidFill>
                  <a:srgbClr val="002060"/>
                </a:solidFill>
                <a:effectLst>
                  <a:outerShdw blurRad="38100" dist="38100" dir="2700000" algn="tl">
                    <a:srgbClr val="000000">
                      <a:alpha val="43137"/>
                    </a:srgbClr>
                  </a:outerShdw>
                </a:effectLst>
                <a:latin typeface="Sassoon Penpals Joined"/>
              </a:rPr>
              <a:t>Price increase September 2026</a:t>
            </a:r>
          </a:p>
        </p:txBody>
      </p:sp>
    </p:spTree>
    <p:extLst>
      <p:ext uri="{BB962C8B-B14F-4D97-AF65-F5344CB8AC3E}">
        <p14:creationId xmlns:p14="http://schemas.microsoft.com/office/powerpoint/2010/main" val="26206710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D54789A-2BD0-FC2A-AA17-8FB53ECA6598}"/>
              </a:ext>
            </a:extLst>
          </p:cNvPr>
          <p:cNvPicPr>
            <a:picLocks noChangeAspect="1"/>
          </p:cNvPicPr>
          <p:nvPr/>
        </p:nvPicPr>
        <p:blipFill>
          <a:blip r:embed="rId2"/>
          <a:stretch>
            <a:fillRect/>
          </a:stretch>
        </p:blipFill>
        <p:spPr>
          <a:xfrm>
            <a:off x="180231" y="960184"/>
            <a:ext cx="7056784" cy="9547071"/>
          </a:xfrm>
          <a:prstGeom prst="rect">
            <a:avLst/>
          </a:prstGeom>
        </p:spPr>
      </p:pic>
      <p:sp>
        <p:nvSpPr>
          <p:cNvPr id="6" name="TextBox 5">
            <a:extLst>
              <a:ext uri="{FF2B5EF4-FFF2-40B4-BE49-F238E27FC236}">
                <a16:creationId xmlns:a16="http://schemas.microsoft.com/office/drawing/2014/main" id="{BBC8515C-14EE-915A-8A49-04CAB7335FC3}"/>
              </a:ext>
            </a:extLst>
          </p:cNvPr>
          <p:cNvSpPr txBox="1"/>
          <p:nvPr/>
        </p:nvSpPr>
        <p:spPr>
          <a:xfrm>
            <a:off x="396255" y="222658"/>
            <a:ext cx="6696743" cy="579839"/>
          </a:xfrm>
          <a:prstGeom prst="rect">
            <a:avLst/>
          </a:prstGeom>
          <a:solidFill>
            <a:srgbClr val="00B0F0"/>
          </a:solidFill>
        </p:spPr>
        <p:txBody>
          <a:bodyPr wrap="square" lIns="91440" tIns="45720" rIns="91440" bIns="45720" rtlCol="0" anchor="t">
            <a:spAutoFit/>
          </a:bodyPr>
          <a:lstStyle/>
          <a:p>
            <a:pPr algn="ctr"/>
            <a:r>
              <a:rPr lang="en-GB" sz="3150" dirty="0">
                <a:solidFill>
                  <a:srgbClr val="002060"/>
                </a:solidFill>
                <a:effectLst>
                  <a:outerShdw blurRad="38100" dist="38100" dir="2700000" algn="tl">
                    <a:srgbClr val="000000">
                      <a:alpha val="43137"/>
                    </a:srgbClr>
                  </a:outerShdw>
                </a:effectLst>
                <a:latin typeface="Sassoon Penpals Joined"/>
              </a:rPr>
              <a:t>NEW Uniform Supplier</a:t>
            </a:r>
          </a:p>
        </p:txBody>
      </p:sp>
    </p:spTree>
    <p:extLst>
      <p:ext uri="{BB962C8B-B14F-4D97-AF65-F5344CB8AC3E}">
        <p14:creationId xmlns:p14="http://schemas.microsoft.com/office/powerpoint/2010/main" val="67605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08E8EA-C377-2EF7-1768-FDA422C0BA03}"/>
            </a:ext>
          </a:extLst>
        </p:cNvPr>
        <p:cNvGrpSpPr/>
        <p:nvPr/>
      </p:nvGrpSpPr>
      <p:grpSpPr>
        <a:xfrm>
          <a:off x="0" y="0"/>
          <a:ext cx="0" cy="0"/>
          <a:chOff x="0" y="0"/>
          <a:chExt cx="0" cy="0"/>
        </a:xfrm>
      </p:grpSpPr>
      <p:sp>
        <p:nvSpPr>
          <p:cNvPr id="40" name="TextBox 3">
            <a:extLst>
              <a:ext uri="{FF2B5EF4-FFF2-40B4-BE49-F238E27FC236}">
                <a16:creationId xmlns:a16="http://schemas.microsoft.com/office/drawing/2014/main" id="{A988B3EC-8AC7-0316-54D8-BF256B3EFD9E}"/>
              </a:ext>
            </a:extLst>
          </p:cNvPr>
          <p:cNvSpPr/>
          <p:nvPr/>
        </p:nvSpPr>
        <p:spPr>
          <a:xfrm>
            <a:off x="180231" y="141622"/>
            <a:ext cx="7128792" cy="567487"/>
          </a:xfrm>
          <a:prstGeom prst="rect">
            <a:avLst/>
          </a:prstGeom>
          <a:solidFill>
            <a:srgbClr val="00B0F0"/>
          </a:solidFill>
          <a:ln w="0">
            <a:noFill/>
          </a:ln>
        </p:spPr>
        <p:style>
          <a:lnRef idx="0">
            <a:scrgbClr r="0" g="0" b="0"/>
          </a:lnRef>
          <a:fillRef idx="0">
            <a:scrgbClr r="0" g="0" b="0"/>
          </a:fillRef>
          <a:effectRef idx="0">
            <a:scrgbClr r="0" g="0" b="0"/>
          </a:effectRef>
          <a:fontRef idx="minor"/>
        </p:style>
        <p:txBody>
          <a:bodyPr wrap="square" lIns="79207" tIns="39604" rIns="79207" bIns="39604" anchor="t">
            <a:spAutoFit/>
          </a:bodyPr>
          <a:lstStyle/>
          <a:p>
            <a:pPr algn="ctr">
              <a:lnSpc>
                <a:spcPct val="100000"/>
              </a:lnSpc>
              <a:buNone/>
            </a:pPr>
            <a:r>
              <a:rPr lang="en-GB" sz="3168" spc="-1" dirty="0">
                <a:solidFill>
                  <a:srgbClr val="002060"/>
                </a:solidFill>
                <a:effectLst>
                  <a:outerShdw blurRad="38100" dist="38100" dir="2700000" algn="tl">
                    <a:srgbClr val="000000">
                      <a:alpha val="43137"/>
                    </a:srgbClr>
                  </a:outerShdw>
                </a:effectLst>
                <a:latin typeface="Sassoon Penpals Joined" panose="02000400000000000000" pitchFamily="50" charset="0"/>
              </a:rPr>
              <a:t>Tiny Ants Places, September 2026</a:t>
            </a:r>
            <a:endParaRPr lang="en-GB" sz="3168" spc="-1" dirty="0">
              <a:effectLst>
                <a:outerShdw blurRad="38100" dist="38100" dir="2700000" algn="tl">
                  <a:srgbClr val="000000">
                    <a:alpha val="43137"/>
                  </a:srgbClr>
                </a:outerShdw>
              </a:effectLst>
              <a:latin typeface="Sassoon Penpals Joined" panose="02000400000000000000" pitchFamily="50" charset="0"/>
            </a:endParaRPr>
          </a:p>
        </p:txBody>
      </p:sp>
      <p:sp>
        <p:nvSpPr>
          <p:cNvPr id="41" name="Rectangle 4">
            <a:extLst>
              <a:ext uri="{FF2B5EF4-FFF2-40B4-BE49-F238E27FC236}">
                <a16:creationId xmlns:a16="http://schemas.microsoft.com/office/drawing/2014/main" id="{A702302D-A8D5-8680-7C18-BFF494797110}"/>
              </a:ext>
            </a:extLst>
          </p:cNvPr>
          <p:cNvSpPr/>
          <p:nvPr/>
        </p:nvSpPr>
        <p:spPr>
          <a:xfrm>
            <a:off x="1098047" y="885217"/>
            <a:ext cx="5552413" cy="369804"/>
          </a:xfrm>
          <a:prstGeom prst="rect">
            <a:avLst/>
          </a:prstGeom>
          <a:noFill/>
          <a:ln w="0">
            <a:noFill/>
          </a:ln>
        </p:spPr>
        <p:style>
          <a:lnRef idx="0">
            <a:scrgbClr r="0" g="0" b="0"/>
          </a:lnRef>
          <a:fillRef idx="0">
            <a:scrgbClr r="0" g="0" b="0"/>
          </a:fillRef>
          <a:effectRef idx="0">
            <a:scrgbClr r="0" g="0" b="0"/>
          </a:effectRef>
          <a:fontRef idx="minor"/>
        </p:style>
        <p:txBody>
          <a:bodyPr lIns="79207" tIns="39604" rIns="79207" bIns="39604" anchor="t">
            <a:spAutoFit/>
          </a:bodyPr>
          <a:lstStyle/>
          <a:p>
            <a:pPr algn="ctr">
              <a:lnSpc>
                <a:spcPct val="107000"/>
              </a:lnSpc>
              <a:spcAft>
                <a:spcPts val="703"/>
              </a:spcAft>
            </a:pPr>
            <a:r>
              <a:rPr lang="en-GB" sz="1760" spc="-1">
                <a:solidFill>
                  <a:srgbClr val="000000"/>
                </a:solidFill>
                <a:latin typeface="Sassoon Penpals"/>
              </a:rPr>
              <a:t>.         </a:t>
            </a:r>
            <a:endParaRPr lang="en-GB" sz="1760" spc="-1">
              <a:latin typeface="Arial"/>
            </a:endParaRPr>
          </a:p>
        </p:txBody>
      </p:sp>
      <p:sp>
        <p:nvSpPr>
          <p:cNvPr id="3" name="Rectangle 1">
            <a:extLst>
              <a:ext uri="{FF2B5EF4-FFF2-40B4-BE49-F238E27FC236}">
                <a16:creationId xmlns:a16="http://schemas.microsoft.com/office/drawing/2014/main" id="{383CD13D-3EA8-8F4D-F99E-4021692F92C9}"/>
              </a:ext>
            </a:extLst>
          </p:cNvPr>
          <p:cNvSpPr>
            <a:spLocks noChangeArrowheads="1"/>
          </p:cNvSpPr>
          <p:nvPr/>
        </p:nvSpPr>
        <p:spPr bwMode="auto">
          <a:xfrm>
            <a:off x="762843" y="-179129"/>
            <a:ext cx="162584" cy="358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0474" tIns="40237" rIns="80474" bIns="40237" numCol="1" anchor="ctr" anchorCtr="0" compatLnSpc="1">
            <a:prstTxWarp prst="textNoShape">
              <a:avLst/>
            </a:prstTxWarp>
            <a:spAutoFit/>
          </a:bodyPr>
          <a:lstStyle/>
          <a:p>
            <a:endParaRPr lang="en-GB"/>
          </a:p>
        </p:txBody>
      </p:sp>
      <p:sp>
        <p:nvSpPr>
          <p:cNvPr id="4" name="Rectangle 2">
            <a:extLst>
              <a:ext uri="{FF2B5EF4-FFF2-40B4-BE49-F238E27FC236}">
                <a16:creationId xmlns:a16="http://schemas.microsoft.com/office/drawing/2014/main" id="{45D5C2C6-9724-2FD4-1DE0-24FB2974F61C}"/>
              </a:ext>
            </a:extLst>
          </p:cNvPr>
          <p:cNvSpPr>
            <a:spLocks noChangeArrowheads="1"/>
          </p:cNvSpPr>
          <p:nvPr/>
        </p:nvSpPr>
        <p:spPr bwMode="auto">
          <a:xfrm>
            <a:off x="896967" y="-45005"/>
            <a:ext cx="162584" cy="358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0474" tIns="40237" rIns="80474" bIns="40237" numCol="1" anchor="ctr" anchorCtr="0" compatLnSpc="1">
            <a:prstTxWarp prst="textNoShape">
              <a:avLst/>
            </a:prstTxWarp>
            <a:spAutoFit/>
          </a:bodyPr>
          <a:lstStyle/>
          <a:p>
            <a:endParaRPr lang="en-GB"/>
          </a:p>
        </p:txBody>
      </p:sp>
      <p:sp>
        <p:nvSpPr>
          <p:cNvPr id="5" name="Rectangle 3">
            <a:extLst>
              <a:ext uri="{FF2B5EF4-FFF2-40B4-BE49-F238E27FC236}">
                <a16:creationId xmlns:a16="http://schemas.microsoft.com/office/drawing/2014/main" id="{DF56CF45-3B0F-14F1-BFF7-F90FB523F685}"/>
              </a:ext>
            </a:extLst>
          </p:cNvPr>
          <p:cNvSpPr>
            <a:spLocks noChangeArrowheads="1"/>
          </p:cNvSpPr>
          <p:nvPr/>
        </p:nvSpPr>
        <p:spPr bwMode="auto">
          <a:xfrm>
            <a:off x="1031091" y="89119"/>
            <a:ext cx="162584" cy="358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0474" tIns="40237" rIns="80474" bIns="40237" numCol="1" anchor="ctr" anchorCtr="0" compatLnSpc="1">
            <a:prstTxWarp prst="textNoShape">
              <a:avLst/>
            </a:prstTxWarp>
            <a:spAutoFit/>
          </a:bodyPr>
          <a:lstStyle/>
          <a:p>
            <a:endParaRPr lang="en-GB"/>
          </a:p>
        </p:txBody>
      </p:sp>
      <p:pic>
        <p:nvPicPr>
          <p:cNvPr id="7" name="Picture 6">
            <a:extLst>
              <a:ext uri="{FF2B5EF4-FFF2-40B4-BE49-F238E27FC236}">
                <a16:creationId xmlns:a16="http://schemas.microsoft.com/office/drawing/2014/main" id="{3E430F3E-7F15-3046-176C-D95CDAF6D49D}"/>
              </a:ext>
            </a:extLst>
          </p:cNvPr>
          <p:cNvPicPr>
            <a:picLocks noChangeAspect="1"/>
          </p:cNvPicPr>
          <p:nvPr/>
        </p:nvPicPr>
        <p:blipFill>
          <a:blip r:embed="rId2"/>
          <a:stretch>
            <a:fillRect/>
          </a:stretch>
        </p:blipFill>
        <p:spPr>
          <a:xfrm>
            <a:off x="180231" y="814323"/>
            <a:ext cx="7128791" cy="9773968"/>
          </a:xfrm>
          <a:prstGeom prst="rect">
            <a:avLst/>
          </a:prstGeom>
          <a:ln>
            <a:noFill/>
          </a:ln>
          <a:effectLst>
            <a:softEdge rad="112500"/>
          </a:effectLst>
        </p:spPr>
      </p:pic>
    </p:spTree>
    <p:extLst>
      <p:ext uri="{BB962C8B-B14F-4D97-AF65-F5344CB8AC3E}">
        <p14:creationId xmlns:p14="http://schemas.microsoft.com/office/powerpoint/2010/main" val="28495311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08E8EA-C377-2EF7-1768-FDA422C0BA03}"/>
            </a:ext>
          </a:extLst>
        </p:cNvPr>
        <p:cNvGrpSpPr/>
        <p:nvPr/>
      </p:nvGrpSpPr>
      <p:grpSpPr>
        <a:xfrm>
          <a:off x="0" y="0"/>
          <a:ext cx="0" cy="0"/>
          <a:chOff x="0" y="0"/>
          <a:chExt cx="0" cy="0"/>
        </a:xfrm>
      </p:grpSpPr>
      <p:sp>
        <p:nvSpPr>
          <p:cNvPr id="40" name="TextBox 3">
            <a:extLst>
              <a:ext uri="{FF2B5EF4-FFF2-40B4-BE49-F238E27FC236}">
                <a16:creationId xmlns:a16="http://schemas.microsoft.com/office/drawing/2014/main" id="{A988B3EC-8AC7-0316-54D8-BF256B3EFD9E}"/>
              </a:ext>
            </a:extLst>
          </p:cNvPr>
          <p:cNvSpPr/>
          <p:nvPr/>
        </p:nvSpPr>
        <p:spPr>
          <a:xfrm>
            <a:off x="180231" y="141622"/>
            <a:ext cx="7128792" cy="567487"/>
          </a:xfrm>
          <a:prstGeom prst="rect">
            <a:avLst/>
          </a:prstGeom>
          <a:solidFill>
            <a:srgbClr val="00B0F0"/>
          </a:solidFill>
          <a:ln w="0">
            <a:noFill/>
          </a:ln>
        </p:spPr>
        <p:style>
          <a:lnRef idx="0">
            <a:scrgbClr r="0" g="0" b="0"/>
          </a:lnRef>
          <a:fillRef idx="0">
            <a:scrgbClr r="0" g="0" b="0"/>
          </a:fillRef>
          <a:effectRef idx="0">
            <a:scrgbClr r="0" g="0" b="0"/>
          </a:effectRef>
          <a:fontRef idx="minor"/>
        </p:style>
        <p:txBody>
          <a:bodyPr wrap="square" lIns="79207" tIns="39604" rIns="79207" bIns="39604" anchor="t">
            <a:spAutoFit/>
          </a:bodyPr>
          <a:lstStyle/>
          <a:p>
            <a:pPr algn="ctr">
              <a:lnSpc>
                <a:spcPct val="100000"/>
              </a:lnSpc>
              <a:buNone/>
            </a:pPr>
            <a:r>
              <a:rPr lang="en-GB" sz="3168" spc="-1" dirty="0">
                <a:solidFill>
                  <a:srgbClr val="002060"/>
                </a:solidFill>
                <a:effectLst>
                  <a:outerShdw blurRad="38100" dist="38100" dir="2700000" algn="tl">
                    <a:srgbClr val="000000">
                      <a:alpha val="43137"/>
                    </a:srgbClr>
                  </a:outerShdw>
                </a:effectLst>
                <a:latin typeface="Sassoon Penpals Joined" panose="02000400000000000000" pitchFamily="50" charset="0"/>
              </a:rPr>
              <a:t>Tiny Ants, September 2026</a:t>
            </a:r>
            <a:endParaRPr lang="en-GB" sz="3168" spc="-1" dirty="0">
              <a:effectLst>
                <a:outerShdw blurRad="38100" dist="38100" dir="2700000" algn="tl">
                  <a:srgbClr val="000000">
                    <a:alpha val="43137"/>
                  </a:srgbClr>
                </a:outerShdw>
              </a:effectLst>
              <a:latin typeface="Sassoon Penpals Joined" panose="02000400000000000000" pitchFamily="50" charset="0"/>
            </a:endParaRPr>
          </a:p>
        </p:txBody>
      </p:sp>
      <p:sp>
        <p:nvSpPr>
          <p:cNvPr id="41" name="Rectangle 4">
            <a:extLst>
              <a:ext uri="{FF2B5EF4-FFF2-40B4-BE49-F238E27FC236}">
                <a16:creationId xmlns:a16="http://schemas.microsoft.com/office/drawing/2014/main" id="{A702302D-A8D5-8680-7C18-BFF494797110}"/>
              </a:ext>
            </a:extLst>
          </p:cNvPr>
          <p:cNvSpPr/>
          <p:nvPr/>
        </p:nvSpPr>
        <p:spPr>
          <a:xfrm>
            <a:off x="1098047" y="885217"/>
            <a:ext cx="5552413" cy="369804"/>
          </a:xfrm>
          <a:prstGeom prst="rect">
            <a:avLst/>
          </a:prstGeom>
          <a:noFill/>
          <a:ln w="0">
            <a:noFill/>
          </a:ln>
        </p:spPr>
        <p:style>
          <a:lnRef idx="0">
            <a:scrgbClr r="0" g="0" b="0"/>
          </a:lnRef>
          <a:fillRef idx="0">
            <a:scrgbClr r="0" g="0" b="0"/>
          </a:fillRef>
          <a:effectRef idx="0">
            <a:scrgbClr r="0" g="0" b="0"/>
          </a:effectRef>
          <a:fontRef idx="minor"/>
        </p:style>
        <p:txBody>
          <a:bodyPr lIns="79207" tIns="39604" rIns="79207" bIns="39604" anchor="t">
            <a:spAutoFit/>
          </a:bodyPr>
          <a:lstStyle/>
          <a:p>
            <a:pPr algn="ctr">
              <a:lnSpc>
                <a:spcPct val="107000"/>
              </a:lnSpc>
              <a:spcAft>
                <a:spcPts val="703"/>
              </a:spcAft>
            </a:pPr>
            <a:r>
              <a:rPr lang="en-GB" sz="1760" spc="-1">
                <a:solidFill>
                  <a:srgbClr val="000000"/>
                </a:solidFill>
                <a:latin typeface="Sassoon Penpals"/>
              </a:rPr>
              <a:t>.         </a:t>
            </a:r>
            <a:endParaRPr lang="en-GB" sz="1760" spc="-1">
              <a:latin typeface="Arial"/>
            </a:endParaRPr>
          </a:p>
        </p:txBody>
      </p:sp>
      <p:sp>
        <p:nvSpPr>
          <p:cNvPr id="3" name="Rectangle 1">
            <a:extLst>
              <a:ext uri="{FF2B5EF4-FFF2-40B4-BE49-F238E27FC236}">
                <a16:creationId xmlns:a16="http://schemas.microsoft.com/office/drawing/2014/main" id="{383CD13D-3EA8-8F4D-F99E-4021692F92C9}"/>
              </a:ext>
            </a:extLst>
          </p:cNvPr>
          <p:cNvSpPr>
            <a:spLocks noChangeArrowheads="1"/>
          </p:cNvSpPr>
          <p:nvPr/>
        </p:nvSpPr>
        <p:spPr bwMode="auto">
          <a:xfrm>
            <a:off x="762843" y="-179129"/>
            <a:ext cx="162584" cy="358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0474" tIns="40237" rIns="80474" bIns="40237" numCol="1" anchor="ctr" anchorCtr="0" compatLnSpc="1">
            <a:prstTxWarp prst="textNoShape">
              <a:avLst/>
            </a:prstTxWarp>
            <a:spAutoFit/>
          </a:bodyPr>
          <a:lstStyle/>
          <a:p>
            <a:endParaRPr lang="en-GB"/>
          </a:p>
        </p:txBody>
      </p:sp>
      <p:sp>
        <p:nvSpPr>
          <p:cNvPr id="4" name="Rectangle 2">
            <a:extLst>
              <a:ext uri="{FF2B5EF4-FFF2-40B4-BE49-F238E27FC236}">
                <a16:creationId xmlns:a16="http://schemas.microsoft.com/office/drawing/2014/main" id="{45D5C2C6-9724-2FD4-1DE0-24FB2974F61C}"/>
              </a:ext>
            </a:extLst>
          </p:cNvPr>
          <p:cNvSpPr>
            <a:spLocks noChangeArrowheads="1"/>
          </p:cNvSpPr>
          <p:nvPr/>
        </p:nvSpPr>
        <p:spPr bwMode="auto">
          <a:xfrm>
            <a:off x="896967" y="-45005"/>
            <a:ext cx="162584" cy="358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0474" tIns="40237" rIns="80474" bIns="40237" numCol="1" anchor="ctr" anchorCtr="0" compatLnSpc="1">
            <a:prstTxWarp prst="textNoShape">
              <a:avLst/>
            </a:prstTxWarp>
            <a:spAutoFit/>
          </a:bodyPr>
          <a:lstStyle/>
          <a:p>
            <a:endParaRPr lang="en-GB"/>
          </a:p>
        </p:txBody>
      </p:sp>
      <p:sp>
        <p:nvSpPr>
          <p:cNvPr id="5" name="Rectangle 3">
            <a:extLst>
              <a:ext uri="{FF2B5EF4-FFF2-40B4-BE49-F238E27FC236}">
                <a16:creationId xmlns:a16="http://schemas.microsoft.com/office/drawing/2014/main" id="{DF56CF45-3B0F-14F1-BFF7-F90FB523F685}"/>
              </a:ext>
            </a:extLst>
          </p:cNvPr>
          <p:cNvSpPr>
            <a:spLocks noChangeArrowheads="1"/>
          </p:cNvSpPr>
          <p:nvPr/>
        </p:nvSpPr>
        <p:spPr bwMode="auto">
          <a:xfrm>
            <a:off x="1031091" y="89119"/>
            <a:ext cx="162584" cy="358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0474" tIns="40237" rIns="80474" bIns="40237" numCol="1" anchor="ctr" anchorCtr="0" compatLnSpc="1">
            <a:prstTxWarp prst="textNoShape">
              <a:avLst/>
            </a:prstTxWarp>
            <a:spAutoFit/>
          </a:bodyPr>
          <a:lstStyle/>
          <a:p>
            <a:endParaRPr lang="en-GB"/>
          </a:p>
        </p:txBody>
      </p:sp>
      <p:pic>
        <p:nvPicPr>
          <p:cNvPr id="6" name="Picture 5">
            <a:extLst>
              <a:ext uri="{FF2B5EF4-FFF2-40B4-BE49-F238E27FC236}">
                <a16:creationId xmlns:a16="http://schemas.microsoft.com/office/drawing/2014/main" id="{C1421EA8-6330-F271-3E15-2A6A11BE83CC}"/>
              </a:ext>
            </a:extLst>
          </p:cNvPr>
          <p:cNvPicPr>
            <a:picLocks noChangeAspect="1"/>
          </p:cNvPicPr>
          <p:nvPr/>
        </p:nvPicPr>
        <p:blipFill>
          <a:blip r:embed="rId2"/>
          <a:stretch>
            <a:fillRect/>
          </a:stretch>
        </p:blipFill>
        <p:spPr>
          <a:xfrm>
            <a:off x="180231" y="781629"/>
            <a:ext cx="7239775" cy="9695895"/>
          </a:xfrm>
          <a:prstGeom prst="rect">
            <a:avLst/>
          </a:prstGeom>
          <a:ln>
            <a:noFill/>
          </a:ln>
          <a:effectLst>
            <a:softEdge rad="112500"/>
          </a:effectLst>
        </p:spPr>
      </p:pic>
    </p:spTree>
    <p:extLst>
      <p:ext uri="{BB962C8B-B14F-4D97-AF65-F5344CB8AC3E}">
        <p14:creationId xmlns:p14="http://schemas.microsoft.com/office/powerpoint/2010/main" val="29784254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27DE24-0AA3-74D1-94B2-899F50C79D17}"/>
            </a:ext>
          </a:extLst>
        </p:cNvPr>
        <p:cNvGrpSpPr/>
        <p:nvPr/>
      </p:nvGrpSpPr>
      <p:grpSpPr>
        <a:xfrm>
          <a:off x="0" y="0"/>
          <a:ext cx="0" cy="0"/>
          <a:chOff x="0" y="0"/>
          <a:chExt cx="0" cy="0"/>
        </a:xfrm>
      </p:grpSpPr>
      <p:sp>
        <p:nvSpPr>
          <p:cNvPr id="40" name="TextBox 3">
            <a:extLst>
              <a:ext uri="{FF2B5EF4-FFF2-40B4-BE49-F238E27FC236}">
                <a16:creationId xmlns:a16="http://schemas.microsoft.com/office/drawing/2014/main" id="{80C5A26D-E07D-7305-5B8F-0EB80099B0EB}"/>
              </a:ext>
            </a:extLst>
          </p:cNvPr>
          <p:cNvSpPr/>
          <p:nvPr/>
        </p:nvSpPr>
        <p:spPr>
          <a:xfrm>
            <a:off x="180231" y="141622"/>
            <a:ext cx="7128792" cy="567487"/>
          </a:xfrm>
          <a:prstGeom prst="rect">
            <a:avLst/>
          </a:prstGeom>
          <a:solidFill>
            <a:srgbClr val="00B0F0"/>
          </a:solidFill>
          <a:ln w="0">
            <a:noFill/>
          </a:ln>
        </p:spPr>
        <p:style>
          <a:lnRef idx="0">
            <a:scrgbClr r="0" g="0" b="0"/>
          </a:lnRef>
          <a:fillRef idx="0">
            <a:scrgbClr r="0" g="0" b="0"/>
          </a:fillRef>
          <a:effectRef idx="0">
            <a:scrgbClr r="0" g="0" b="0"/>
          </a:effectRef>
          <a:fontRef idx="minor"/>
        </p:style>
        <p:txBody>
          <a:bodyPr wrap="square" lIns="79207" tIns="39604" rIns="79207" bIns="39604" anchor="t">
            <a:spAutoFit/>
          </a:bodyPr>
          <a:lstStyle/>
          <a:p>
            <a:pPr algn="ctr">
              <a:lnSpc>
                <a:spcPct val="100000"/>
              </a:lnSpc>
              <a:buNone/>
            </a:pPr>
            <a:r>
              <a:rPr lang="en-GB" sz="3168" spc="-1" dirty="0">
                <a:solidFill>
                  <a:srgbClr val="002060"/>
                </a:solidFill>
                <a:effectLst>
                  <a:outerShdw blurRad="38100" dist="38100" dir="2700000" algn="tl">
                    <a:srgbClr val="000000">
                      <a:alpha val="43137"/>
                    </a:srgbClr>
                  </a:outerShdw>
                </a:effectLst>
                <a:latin typeface="Sassoon Penpals Joined" panose="02000400000000000000" pitchFamily="50" charset="0"/>
              </a:rPr>
              <a:t>Nursery Places, September 2026</a:t>
            </a:r>
            <a:endParaRPr lang="en-GB" sz="3168" spc="-1" dirty="0">
              <a:effectLst>
                <a:outerShdw blurRad="38100" dist="38100" dir="2700000" algn="tl">
                  <a:srgbClr val="000000">
                    <a:alpha val="43137"/>
                  </a:srgbClr>
                </a:outerShdw>
              </a:effectLst>
              <a:latin typeface="Sassoon Penpals Joined" panose="02000400000000000000" pitchFamily="50" charset="0"/>
            </a:endParaRPr>
          </a:p>
        </p:txBody>
      </p:sp>
      <p:sp>
        <p:nvSpPr>
          <p:cNvPr id="41" name="Rectangle 4">
            <a:extLst>
              <a:ext uri="{FF2B5EF4-FFF2-40B4-BE49-F238E27FC236}">
                <a16:creationId xmlns:a16="http://schemas.microsoft.com/office/drawing/2014/main" id="{C6D5A743-3BE2-8503-3E61-228C084BD5F9}"/>
              </a:ext>
            </a:extLst>
          </p:cNvPr>
          <p:cNvSpPr/>
          <p:nvPr/>
        </p:nvSpPr>
        <p:spPr>
          <a:xfrm>
            <a:off x="1098047" y="885217"/>
            <a:ext cx="5552413" cy="369804"/>
          </a:xfrm>
          <a:prstGeom prst="rect">
            <a:avLst/>
          </a:prstGeom>
          <a:noFill/>
          <a:ln w="0">
            <a:noFill/>
          </a:ln>
        </p:spPr>
        <p:style>
          <a:lnRef idx="0">
            <a:scrgbClr r="0" g="0" b="0"/>
          </a:lnRef>
          <a:fillRef idx="0">
            <a:scrgbClr r="0" g="0" b="0"/>
          </a:fillRef>
          <a:effectRef idx="0">
            <a:scrgbClr r="0" g="0" b="0"/>
          </a:effectRef>
          <a:fontRef idx="minor"/>
        </p:style>
        <p:txBody>
          <a:bodyPr lIns="79207" tIns="39604" rIns="79207" bIns="39604" anchor="t">
            <a:spAutoFit/>
          </a:bodyPr>
          <a:lstStyle/>
          <a:p>
            <a:pPr algn="ctr">
              <a:lnSpc>
                <a:spcPct val="107000"/>
              </a:lnSpc>
              <a:spcAft>
                <a:spcPts val="703"/>
              </a:spcAft>
            </a:pPr>
            <a:r>
              <a:rPr lang="en-GB" sz="1760" spc="-1">
                <a:solidFill>
                  <a:srgbClr val="000000"/>
                </a:solidFill>
                <a:latin typeface="Sassoon Penpals"/>
              </a:rPr>
              <a:t>.         </a:t>
            </a:r>
            <a:endParaRPr lang="en-GB" sz="1760" spc="-1">
              <a:latin typeface="Arial"/>
            </a:endParaRPr>
          </a:p>
        </p:txBody>
      </p:sp>
      <p:sp>
        <p:nvSpPr>
          <p:cNvPr id="3" name="Rectangle 1">
            <a:extLst>
              <a:ext uri="{FF2B5EF4-FFF2-40B4-BE49-F238E27FC236}">
                <a16:creationId xmlns:a16="http://schemas.microsoft.com/office/drawing/2014/main" id="{4FA6EEE4-BAC2-FBA4-C18D-AFD75457F8D6}"/>
              </a:ext>
            </a:extLst>
          </p:cNvPr>
          <p:cNvSpPr>
            <a:spLocks noChangeArrowheads="1"/>
          </p:cNvSpPr>
          <p:nvPr/>
        </p:nvSpPr>
        <p:spPr bwMode="auto">
          <a:xfrm>
            <a:off x="762843" y="-179129"/>
            <a:ext cx="162584" cy="358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0474" tIns="40237" rIns="80474" bIns="40237" numCol="1" anchor="ctr" anchorCtr="0" compatLnSpc="1">
            <a:prstTxWarp prst="textNoShape">
              <a:avLst/>
            </a:prstTxWarp>
            <a:spAutoFit/>
          </a:bodyPr>
          <a:lstStyle/>
          <a:p>
            <a:endParaRPr lang="en-GB"/>
          </a:p>
        </p:txBody>
      </p:sp>
      <p:sp>
        <p:nvSpPr>
          <p:cNvPr id="4" name="Rectangle 2">
            <a:extLst>
              <a:ext uri="{FF2B5EF4-FFF2-40B4-BE49-F238E27FC236}">
                <a16:creationId xmlns:a16="http://schemas.microsoft.com/office/drawing/2014/main" id="{6C4FFBEF-6E4F-9A43-3F7F-C7FDCE7906A9}"/>
              </a:ext>
            </a:extLst>
          </p:cNvPr>
          <p:cNvSpPr>
            <a:spLocks noChangeArrowheads="1"/>
          </p:cNvSpPr>
          <p:nvPr/>
        </p:nvSpPr>
        <p:spPr bwMode="auto">
          <a:xfrm>
            <a:off x="896967" y="-45005"/>
            <a:ext cx="162584" cy="358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0474" tIns="40237" rIns="80474" bIns="40237" numCol="1" anchor="ctr" anchorCtr="0" compatLnSpc="1">
            <a:prstTxWarp prst="textNoShape">
              <a:avLst/>
            </a:prstTxWarp>
            <a:spAutoFit/>
          </a:bodyPr>
          <a:lstStyle/>
          <a:p>
            <a:endParaRPr lang="en-GB"/>
          </a:p>
        </p:txBody>
      </p:sp>
      <p:sp>
        <p:nvSpPr>
          <p:cNvPr id="5" name="Rectangle 3">
            <a:extLst>
              <a:ext uri="{FF2B5EF4-FFF2-40B4-BE49-F238E27FC236}">
                <a16:creationId xmlns:a16="http://schemas.microsoft.com/office/drawing/2014/main" id="{43E2540E-4B3B-77ED-595C-10B113F102D4}"/>
              </a:ext>
            </a:extLst>
          </p:cNvPr>
          <p:cNvSpPr>
            <a:spLocks noChangeArrowheads="1"/>
          </p:cNvSpPr>
          <p:nvPr/>
        </p:nvSpPr>
        <p:spPr bwMode="auto">
          <a:xfrm>
            <a:off x="1031091" y="89119"/>
            <a:ext cx="162584" cy="358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0474" tIns="40237" rIns="80474" bIns="40237" numCol="1" anchor="ctr" anchorCtr="0" compatLnSpc="1">
            <a:prstTxWarp prst="textNoShape">
              <a:avLst/>
            </a:prstTxWarp>
            <a:spAutoFit/>
          </a:bodyPr>
          <a:lstStyle/>
          <a:p>
            <a:endParaRPr lang="en-GB"/>
          </a:p>
        </p:txBody>
      </p:sp>
      <p:pic>
        <p:nvPicPr>
          <p:cNvPr id="6" name="Picture 5">
            <a:extLst>
              <a:ext uri="{FF2B5EF4-FFF2-40B4-BE49-F238E27FC236}">
                <a16:creationId xmlns:a16="http://schemas.microsoft.com/office/drawing/2014/main" id="{28D96BD4-F3E8-699C-7A8B-B8696A184A6F}"/>
              </a:ext>
            </a:extLst>
          </p:cNvPr>
          <p:cNvPicPr>
            <a:picLocks noChangeAspect="1"/>
          </p:cNvPicPr>
          <p:nvPr/>
        </p:nvPicPr>
        <p:blipFill>
          <a:blip r:embed="rId2"/>
          <a:stretch>
            <a:fillRect/>
          </a:stretch>
        </p:blipFill>
        <p:spPr>
          <a:xfrm>
            <a:off x="379209" y="885217"/>
            <a:ext cx="6802844" cy="9605868"/>
          </a:xfrm>
          <a:prstGeom prst="rect">
            <a:avLst/>
          </a:prstGeom>
          <a:ln>
            <a:noFill/>
          </a:ln>
          <a:effectLst>
            <a:softEdge rad="112500"/>
          </a:effectLst>
        </p:spPr>
      </p:pic>
    </p:spTree>
    <p:extLst>
      <p:ext uri="{BB962C8B-B14F-4D97-AF65-F5344CB8AC3E}">
        <p14:creationId xmlns:p14="http://schemas.microsoft.com/office/powerpoint/2010/main" val="8118010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6DA9BC-047C-C503-D119-5106B7C863C4}"/>
            </a:ext>
          </a:extLst>
        </p:cNvPr>
        <p:cNvGrpSpPr/>
        <p:nvPr/>
      </p:nvGrpSpPr>
      <p:grpSpPr>
        <a:xfrm>
          <a:off x="0" y="0"/>
          <a:ext cx="0" cy="0"/>
          <a:chOff x="0" y="0"/>
          <a:chExt cx="0" cy="0"/>
        </a:xfrm>
      </p:grpSpPr>
      <p:sp>
        <p:nvSpPr>
          <p:cNvPr id="40" name="TextBox 3">
            <a:extLst>
              <a:ext uri="{FF2B5EF4-FFF2-40B4-BE49-F238E27FC236}">
                <a16:creationId xmlns:a16="http://schemas.microsoft.com/office/drawing/2014/main" id="{575BC060-306B-5CE9-9D3C-B106BF61B065}"/>
              </a:ext>
            </a:extLst>
          </p:cNvPr>
          <p:cNvSpPr/>
          <p:nvPr/>
        </p:nvSpPr>
        <p:spPr>
          <a:xfrm>
            <a:off x="180231" y="141622"/>
            <a:ext cx="7128792" cy="567487"/>
          </a:xfrm>
          <a:prstGeom prst="rect">
            <a:avLst/>
          </a:prstGeom>
          <a:solidFill>
            <a:srgbClr val="00B0F0"/>
          </a:solidFill>
          <a:ln w="0">
            <a:noFill/>
          </a:ln>
        </p:spPr>
        <p:style>
          <a:lnRef idx="0">
            <a:scrgbClr r="0" g="0" b="0"/>
          </a:lnRef>
          <a:fillRef idx="0">
            <a:scrgbClr r="0" g="0" b="0"/>
          </a:fillRef>
          <a:effectRef idx="0">
            <a:scrgbClr r="0" g="0" b="0"/>
          </a:effectRef>
          <a:fontRef idx="minor"/>
        </p:style>
        <p:txBody>
          <a:bodyPr wrap="square" lIns="79207" tIns="39604" rIns="79207" bIns="39604" anchor="t">
            <a:spAutoFit/>
          </a:bodyPr>
          <a:lstStyle/>
          <a:p>
            <a:pPr algn="ctr">
              <a:lnSpc>
                <a:spcPct val="100000"/>
              </a:lnSpc>
              <a:buNone/>
            </a:pPr>
            <a:r>
              <a:rPr lang="en-GB" sz="3168" spc="-1" dirty="0">
                <a:solidFill>
                  <a:srgbClr val="002060"/>
                </a:solidFill>
                <a:effectLst>
                  <a:outerShdw blurRad="38100" dist="38100" dir="2700000" algn="tl">
                    <a:srgbClr val="000000">
                      <a:alpha val="43137"/>
                    </a:srgbClr>
                  </a:outerShdw>
                </a:effectLst>
                <a:latin typeface="Sassoon Penpals Joined" panose="02000400000000000000" pitchFamily="50" charset="0"/>
              </a:rPr>
              <a:t>Nursery Places, September 2026</a:t>
            </a:r>
            <a:endParaRPr lang="en-GB" sz="3168" spc="-1" dirty="0">
              <a:effectLst>
                <a:outerShdw blurRad="38100" dist="38100" dir="2700000" algn="tl">
                  <a:srgbClr val="000000">
                    <a:alpha val="43137"/>
                  </a:srgbClr>
                </a:outerShdw>
              </a:effectLst>
              <a:latin typeface="Sassoon Penpals Joined" panose="02000400000000000000" pitchFamily="50" charset="0"/>
            </a:endParaRPr>
          </a:p>
        </p:txBody>
      </p:sp>
      <p:sp>
        <p:nvSpPr>
          <p:cNvPr id="41" name="Rectangle 4">
            <a:extLst>
              <a:ext uri="{FF2B5EF4-FFF2-40B4-BE49-F238E27FC236}">
                <a16:creationId xmlns:a16="http://schemas.microsoft.com/office/drawing/2014/main" id="{DF350A0E-513F-29D7-33FB-03E22ED85F9A}"/>
              </a:ext>
            </a:extLst>
          </p:cNvPr>
          <p:cNvSpPr/>
          <p:nvPr/>
        </p:nvSpPr>
        <p:spPr>
          <a:xfrm>
            <a:off x="1098047" y="885217"/>
            <a:ext cx="5552413" cy="369804"/>
          </a:xfrm>
          <a:prstGeom prst="rect">
            <a:avLst/>
          </a:prstGeom>
          <a:noFill/>
          <a:ln w="0">
            <a:noFill/>
          </a:ln>
        </p:spPr>
        <p:style>
          <a:lnRef idx="0">
            <a:scrgbClr r="0" g="0" b="0"/>
          </a:lnRef>
          <a:fillRef idx="0">
            <a:scrgbClr r="0" g="0" b="0"/>
          </a:fillRef>
          <a:effectRef idx="0">
            <a:scrgbClr r="0" g="0" b="0"/>
          </a:effectRef>
          <a:fontRef idx="minor"/>
        </p:style>
        <p:txBody>
          <a:bodyPr lIns="79207" tIns="39604" rIns="79207" bIns="39604" anchor="t">
            <a:spAutoFit/>
          </a:bodyPr>
          <a:lstStyle/>
          <a:p>
            <a:pPr algn="ctr">
              <a:lnSpc>
                <a:spcPct val="107000"/>
              </a:lnSpc>
              <a:spcAft>
                <a:spcPts val="703"/>
              </a:spcAft>
            </a:pPr>
            <a:r>
              <a:rPr lang="en-GB" sz="1760" spc="-1">
                <a:solidFill>
                  <a:srgbClr val="000000"/>
                </a:solidFill>
                <a:latin typeface="Sassoon Penpals"/>
              </a:rPr>
              <a:t>.         </a:t>
            </a:r>
            <a:endParaRPr lang="en-GB" sz="1760" spc="-1">
              <a:latin typeface="Arial"/>
            </a:endParaRPr>
          </a:p>
        </p:txBody>
      </p:sp>
      <p:sp>
        <p:nvSpPr>
          <p:cNvPr id="3" name="Rectangle 1">
            <a:extLst>
              <a:ext uri="{FF2B5EF4-FFF2-40B4-BE49-F238E27FC236}">
                <a16:creationId xmlns:a16="http://schemas.microsoft.com/office/drawing/2014/main" id="{F3F1E661-A105-582E-E246-873903414AF5}"/>
              </a:ext>
            </a:extLst>
          </p:cNvPr>
          <p:cNvSpPr>
            <a:spLocks noChangeArrowheads="1"/>
          </p:cNvSpPr>
          <p:nvPr/>
        </p:nvSpPr>
        <p:spPr bwMode="auto">
          <a:xfrm>
            <a:off x="762843" y="-179129"/>
            <a:ext cx="162584" cy="358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0474" tIns="40237" rIns="80474" bIns="40237" numCol="1" anchor="ctr" anchorCtr="0" compatLnSpc="1">
            <a:prstTxWarp prst="textNoShape">
              <a:avLst/>
            </a:prstTxWarp>
            <a:spAutoFit/>
          </a:bodyPr>
          <a:lstStyle/>
          <a:p>
            <a:endParaRPr lang="en-GB"/>
          </a:p>
        </p:txBody>
      </p:sp>
      <p:sp>
        <p:nvSpPr>
          <p:cNvPr id="4" name="Rectangle 2">
            <a:extLst>
              <a:ext uri="{FF2B5EF4-FFF2-40B4-BE49-F238E27FC236}">
                <a16:creationId xmlns:a16="http://schemas.microsoft.com/office/drawing/2014/main" id="{45136314-E972-014A-ACA3-6FC442A1EC4F}"/>
              </a:ext>
            </a:extLst>
          </p:cNvPr>
          <p:cNvSpPr>
            <a:spLocks noChangeArrowheads="1"/>
          </p:cNvSpPr>
          <p:nvPr/>
        </p:nvSpPr>
        <p:spPr bwMode="auto">
          <a:xfrm>
            <a:off x="896967" y="-45005"/>
            <a:ext cx="162584" cy="358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0474" tIns="40237" rIns="80474" bIns="40237" numCol="1" anchor="ctr" anchorCtr="0" compatLnSpc="1">
            <a:prstTxWarp prst="textNoShape">
              <a:avLst/>
            </a:prstTxWarp>
            <a:spAutoFit/>
          </a:bodyPr>
          <a:lstStyle/>
          <a:p>
            <a:endParaRPr lang="en-GB"/>
          </a:p>
        </p:txBody>
      </p:sp>
      <p:sp>
        <p:nvSpPr>
          <p:cNvPr id="5" name="Rectangle 3">
            <a:extLst>
              <a:ext uri="{FF2B5EF4-FFF2-40B4-BE49-F238E27FC236}">
                <a16:creationId xmlns:a16="http://schemas.microsoft.com/office/drawing/2014/main" id="{AC6D5E58-1370-5A9B-878E-B7ACDD1A5CCE}"/>
              </a:ext>
            </a:extLst>
          </p:cNvPr>
          <p:cNvSpPr>
            <a:spLocks noChangeArrowheads="1"/>
          </p:cNvSpPr>
          <p:nvPr/>
        </p:nvSpPr>
        <p:spPr bwMode="auto">
          <a:xfrm>
            <a:off x="1031091" y="89119"/>
            <a:ext cx="162584" cy="358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0474" tIns="40237" rIns="80474" bIns="40237" numCol="1" anchor="ctr" anchorCtr="0" compatLnSpc="1">
            <a:prstTxWarp prst="textNoShape">
              <a:avLst/>
            </a:prstTxWarp>
            <a:spAutoFit/>
          </a:bodyPr>
          <a:lstStyle/>
          <a:p>
            <a:endParaRPr lang="en-GB"/>
          </a:p>
        </p:txBody>
      </p:sp>
      <p:pic>
        <p:nvPicPr>
          <p:cNvPr id="7" name="Picture 6">
            <a:extLst>
              <a:ext uri="{FF2B5EF4-FFF2-40B4-BE49-F238E27FC236}">
                <a16:creationId xmlns:a16="http://schemas.microsoft.com/office/drawing/2014/main" id="{DF7585A5-3376-DA5B-978C-7F8B5D0FE34B}"/>
              </a:ext>
            </a:extLst>
          </p:cNvPr>
          <p:cNvPicPr>
            <a:picLocks noChangeAspect="1"/>
          </p:cNvPicPr>
          <p:nvPr/>
        </p:nvPicPr>
        <p:blipFill>
          <a:blip r:embed="rId2"/>
          <a:stretch>
            <a:fillRect/>
          </a:stretch>
        </p:blipFill>
        <p:spPr>
          <a:xfrm>
            <a:off x="299681" y="896997"/>
            <a:ext cx="6865326" cy="9581745"/>
          </a:xfrm>
          <a:prstGeom prst="rect">
            <a:avLst/>
          </a:prstGeom>
          <a:ln>
            <a:noFill/>
          </a:ln>
          <a:effectLst>
            <a:softEdge rad="112500"/>
          </a:effectLst>
        </p:spPr>
      </p:pic>
    </p:spTree>
    <p:extLst>
      <p:ext uri="{BB962C8B-B14F-4D97-AF65-F5344CB8AC3E}">
        <p14:creationId xmlns:p14="http://schemas.microsoft.com/office/powerpoint/2010/main" val="2682694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7EEB60E-6422-EBFD-ACDB-782D8F6BEBCD}"/>
              </a:ext>
            </a:extLst>
          </p:cNvPr>
          <p:cNvPicPr>
            <a:picLocks noChangeAspect="1"/>
          </p:cNvPicPr>
          <p:nvPr/>
        </p:nvPicPr>
        <p:blipFill>
          <a:blip r:embed="rId2"/>
          <a:stretch>
            <a:fillRect/>
          </a:stretch>
        </p:blipFill>
        <p:spPr>
          <a:xfrm>
            <a:off x="684287" y="972468"/>
            <a:ext cx="6120680" cy="6044650"/>
          </a:xfrm>
          <a:prstGeom prst="rect">
            <a:avLst/>
          </a:prstGeom>
        </p:spPr>
      </p:pic>
      <p:sp>
        <p:nvSpPr>
          <p:cNvPr id="7" name="TextBox 6">
            <a:extLst>
              <a:ext uri="{FF2B5EF4-FFF2-40B4-BE49-F238E27FC236}">
                <a16:creationId xmlns:a16="http://schemas.microsoft.com/office/drawing/2014/main" id="{DB5FDB66-1955-C7E8-B9C2-B37BF656525D}"/>
              </a:ext>
            </a:extLst>
          </p:cNvPr>
          <p:cNvSpPr txBox="1"/>
          <p:nvPr/>
        </p:nvSpPr>
        <p:spPr>
          <a:xfrm>
            <a:off x="324248" y="7381180"/>
            <a:ext cx="6912766" cy="2677656"/>
          </a:xfrm>
          <a:prstGeom prst="rect">
            <a:avLst/>
          </a:prstGeom>
          <a:noFill/>
        </p:spPr>
        <p:txBody>
          <a:bodyPr wrap="square" rtlCol="0">
            <a:spAutoFit/>
          </a:bodyPr>
          <a:lstStyle/>
          <a:p>
            <a:r>
              <a:rPr lang="en-GB" sz="2800" dirty="0">
                <a:latin typeface="Sassoon Penpals Joined" panose="02000400000000000000" pitchFamily="50" charset="0"/>
              </a:rPr>
              <a:t>We are a 'Social Supermarket' based in Chelmsley Wood, here to those residents struggling with the cost of living.</a:t>
            </a:r>
          </a:p>
          <a:p>
            <a:r>
              <a:rPr lang="en-GB" sz="2800" dirty="0">
                <a:latin typeface="Sassoon Penpals Joined" panose="02000400000000000000" pitchFamily="50" charset="0"/>
              </a:rPr>
              <a:t>We offer: 14 items of their choice from our shop shelves for £5.</a:t>
            </a:r>
          </a:p>
          <a:p>
            <a:r>
              <a:rPr lang="en-GB" sz="2800" dirty="0">
                <a:latin typeface="Sassoon Penpals Joined" panose="02000400000000000000" pitchFamily="50" charset="0"/>
              </a:rPr>
              <a:t>They just need to scan the QR code on the poster and complete the membership form.</a:t>
            </a:r>
          </a:p>
        </p:txBody>
      </p:sp>
      <p:sp>
        <p:nvSpPr>
          <p:cNvPr id="8" name="TextBox 7">
            <a:extLst>
              <a:ext uri="{FF2B5EF4-FFF2-40B4-BE49-F238E27FC236}">
                <a16:creationId xmlns:a16="http://schemas.microsoft.com/office/drawing/2014/main" id="{75435558-E91B-3A39-E4EB-327D2A0FD19C}"/>
              </a:ext>
            </a:extLst>
          </p:cNvPr>
          <p:cNvSpPr txBox="1"/>
          <p:nvPr/>
        </p:nvSpPr>
        <p:spPr>
          <a:xfrm>
            <a:off x="324247" y="222658"/>
            <a:ext cx="6912767" cy="579839"/>
          </a:xfrm>
          <a:prstGeom prst="rect">
            <a:avLst/>
          </a:prstGeom>
          <a:solidFill>
            <a:srgbClr val="00B0F0"/>
          </a:solidFill>
        </p:spPr>
        <p:txBody>
          <a:bodyPr wrap="square" rtlCol="0">
            <a:spAutoFit/>
          </a:bodyPr>
          <a:lstStyle/>
          <a:p>
            <a:pPr algn="ctr"/>
            <a:r>
              <a:rPr lang="en-GB" sz="3168" dirty="0">
                <a:solidFill>
                  <a:srgbClr val="002060"/>
                </a:solidFill>
                <a:effectLst>
                  <a:outerShdw blurRad="38100" dist="38100" dir="2700000" algn="tl">
                    <a:srgbClr val="000000">
                      <a:alpha val="43137"/>
                    </a:srgbClr>
                  </a:outerShdw>
                </a:effectLst>
                <a:latin typeface="Sassoon Penpals Joined" panose="02000400000000000000" pitchFamily="50" charset="0"/>
              </a:rPr>
              <a:t>Social Supermarket</a:t>
            </a:r>
          </a:p>
        </p:txBody>
      </p:sp>
    </p:spTree>
    <p:extLst>
      <p:ext uri="{BB962C8B-B14F-4D97-AF65-F5344CB8AC3E}">
        <p14:creationId xmlns:p14="http://schemas.microsoft.com/office/powerpoint/2010/main" val="25040617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D4DFAA-4115-DA88-C153-E94A4E35E39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FE5DFC8C-3D42-DBAF-5B4A-897098CECD50}"/>
              </a:ext>
            </a:extLst>
          </p:cNvPr>
          <p:cNvSpPr>
            <a:spLocks noGrp="1"/>
          </p:cNvSpPr>
          <p:nvPr>
            <p:ph type="title"/>
          </p:nvPr>
        </p:nvSpPr>
        <p:spPr>
          <a:xfrm>
            <a:off x="190291" y="156000"/>
            <a:ext cx="6805613" cy="672452"/>
          </a:xfrm>
          <a:solidFill>
            <a:srgbClr val="00B0F0"/>
          </a:solidFill>
        </p:spPr>
        <p:txBody>
          <a:bodyPr/>
          <a:lstStyle/>
          <a:p>
            <a:r>
              <a:rPr lang="en-GB" sz="3600" dirty="0">
                <a:effectLst>
                  <a:outerShdw blurRad="38100" dist="38100" dir="2700000" algn="tl">
                    <a:srgbClr val="000000">
                      <a:alpha val="43137"/>
                    </a:srgbClr>
                  </a:outerShdw>
                </a:effectLst>
                <a:latin typeface="Sassoon Penpals Joined" panose="02000400000000000000" pitchFamily="50" charset="0"/>
              </a:rPr>
              <a:t>Water Safety Advice </a:t>
            </a:r>
          </a:p>
        </p:txBody>
      </p:sp>
      <p:sp>
        <p:nvSpPr>
          <p:cNvPr id="11" name="Line 25">
            <a:extLst>
              <a:ext uri="{FF2B5EF4-FFF2-40B4-BE49-F238E27FC236}">
                <a16:creationId xmlns:a16="http://schemas.microsoft.com/office/drawing/2014/main" id="{30689293-B29A-9F9E-4388-96815D2FFD19}"/>
              </a:ext>
            </a:extLst>
          </p:cNvPr>
          <p:cNvSpPr>
            <a:spLocks noChangeShapeType="1"/>
          </p:cNvSpPr>
          <p:nvPr/>
        </p:nvSpPr>
        <p:spPr bwMode="auto">
          <a:xfrm>
            <a:off x="7372523" y="397545"/>
            <a:ext cx="0" cy="9831388"/>
          </a:xfrm>
          <a:prstGeom prst="line">
            <a:avLst/>
          </a:prstGeom>
          <a:noFill/>
          <a:ln w="34925">
            <a:solidFill>
              <a:srgbClr val="000080"/>
            </a:solidFill>
            <a:round/>
            <a:headEnd/>
            <a:tailEnd/>
          </a:ln>
          <a:extLst>
            <a:ext uri="{909E8E84-426E-40DD-AFC4-6F175D3DCCD1}">
              <a14:hiddenFill xmlns:a14="http://schemas.microsoft.com/office/drawing/2010/main">
                <a:noFill/>
              </a14:hiddenFill>
            </a:ext>
          </a:extLst>
        </p:spPr>
        <p:txBody>
          <a:bodyPr/>
          <a:lstStyle/>
          <a:p>
            <a:endParaRPr lang="en-GB" dirty="0"/>
          </a:p>
        </p:txBody>
      </p:sp>
      <p:sp>
        <p:nvSpPr>
          <p:cNvPr id="12" name="Line 26">
            <a:extLst>
              <a:ext uri="{FF2B5EF4-FFF2-40B4-BE49-F238E27FC236}">
                <a16:creationId xmlns:a16="http://schemas.microsoft.com/office/drawing/2014/main" id="{C021BAD2-064B-4BBE-2D30-FABEEA7250F3}"/>
              </a:ext>
            </a:extLst>
          </p:cNvPr>
          <p:cNvSpPr>
            <a:spLocks noChangeAspect="1" noChangeShapeType="1"/>
          </p:cNvSpPr>
          <p:nvPr/>
        </p:nvSpPr>
        <p:spPr bwMode="auto">
          <a:xfrm>
            <a:off x="7309023" y="540420"/>
            <a:ext cx="0" cy="9499600"/>
          </a:xfrm>
          <a:prstGeom prst="line">
            <a:avLst/>
          </a:prstGeom>
          <a:noFill/>
          <a:ln w="9525">
            <a:solidFill>
              <a:srgbClr val="3366FF"/>
            </a:solidFill>
            <a:round/>
            <a:headEnd/>
            <a:tailEnd/>
          </a:ln>
          <a:extLst>
            <a:ext uri="{909E8E84-426E-40DD-AFC4-6F175D3DCCD1}">
              <a14:hiddenFill xmlns:a14="http://schemas.microsoft.com/office/drawing/2010/main">
                <a:noFill/>
              </a14:hiddenFill>
            </a:ext>
          </a:extLst>
        </p:spPr>
        <p:txBody>
          <a:bodyPr/>
          <a:lstStyle/>
          <a:p>
            <a:endParaRPr lang="en-GB" dirty="0"/>
          </a:p>
        </p:txBody>
      </p:sp>
      <p:pic>
        <p:nvPicPr>
          <p:cNvPr id="3" name="Picture 2">
            <a:extLst>
              <a:ext uri="{FF2B5EF4-FFF2-40B4-BE49-F238E27FC236}">
                <a16:creationId xmlns:a16="http://schemas.microsoft.com/office/drawing/2014/main" id="{CE870651-4365-418B-CDEC-8C9840D50569}"/>
              </a:ext>
            </a:extLst>
          </p:cNvPr>
          <p:cNvPicPr>
            <a:picLocks noChangeAspect="1"/>
          </p:cNvPicPr>
          <p:nvPr/>
        </p:nvPicPr>
        <p:blipFill>
          <a:blip r:embed="rId2"/>
          <a:stretch>
            <a:fillRect/>
          </a:stretch>
        </p:blipFill>
        <p:spPr>
          <a:xfrm>
            <a:off x="329279" y="1074313"/>
            <a:ext cx="6527636" cy="9499600"/>
          </a:xfrm>
          <a:prstGeom prst="rect">
            <a:avLst/>
          </a:prstGeom>
        </p:spPr>
      </p:pic>
    </p:spTree>
    <p:extLst>
      <p:ext uri="{BB962C8B-B14F-4D97-AF65-F5344CB8AC3E}">
        <p14:creationId xmlns:p14="http://schemas.microsoft.com/office/powerpoint/2010/main" val="1106217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0231" y="141647"/>
            <a:ext cx="7272808" cy="580159"/>
          </a:xfrm>
          <a:prstGeom prst="rect">
            <a:avLst/>
          </a:prstGeom>
          <a:solidFill>
            <a:srgbClr val="00B0F0"/>
          </a:solidFill>
        </p:spPr>
        <p:txBody>
          <a:bodyPr wrap="square" rtlCol="0">
            <a:spAutoFit/>
          </a:bodyPr>
          <a:lstStyle/>
          <a:p>
            <a:pPr algn="ctr"/>
            <a:r>
              <a:rPr lang="en-GB" sz="3170" dirty="0">
                <a:solidFill>
                  <a:srgbClr val="002060"/>
                </a:solidFill>
                <a:effectLst>
                  <a:outerShdw blurRad="38100" dist="38100" dir="2700000" algn="tl">
                    <a:srgbClr val="000000">
                      <a:alpha val="43137"/>
                    </a:srgbClr>
                  </a:outerShdw>
                </a:effectLst>
                <a:latin typeface="Sassoon Penpals" panose="02000400000000000000" pitchFamily="50" charset="0"/>
              </a:rPr>
              <a:t>Summer Uniform</a:t>
            </a:r>
          </a:p>
        </p:txBody>
      </p:sp>
      <p:sp>
        <p:nvSpPr>
          <p:cNvPr id="5" name="TextBox 4"/>
          <p:cNvSpPr txBox="1"/>
          <p:nvPr/>
        </p:nvSpPr>
        <p:spPr>
          <a:xfrm>
            <a:off x="327407" y="1996524"/>
            <a:ext cx="2736304" cy="3785652"/>
          </a:xfrm>
          <a:prstGeom prst="rect">
            <a:avLst/>
          </a:prstGeom>
          <a:noFill/>
        </p:spPr>
        <p:txBody>
          <a:bodyPr wrap="square" rtlCol="0">
            <a:spAutoFit/>
          </a:bodyPr>
          <a:lstStyle/>
          <a:p>
            <a:pPr algn="ctr"/>
            <a:r>
              <a:rPr lang="en-GB" sz="2400" b="1" dirty="0">
                <a:latin typeface="Sassoon Penpals" panose="02000400000000000000" pitchFamily="50" charset="0"/>
              </a:rPr>
              <a:t>School Caps</a:t>
            </a:r>
            <a:endParaRPr lang="en-GB" sz="2400" dirty="0">
              <a:latin typeface="Sassoon Penpals" panose="02000400000000000000" pitchFamily="50" charset="0"/>
            </a:endParaRPr>
          </a:p>
          <a:p>
            <a:r>
              <a:rPr lang="en-GB" sz="2400" dirty="0">
                <a:latin typeface="Sassoon Penpals" panose="02000400000000000000" pitchFamily="50" charset="0"/>
              </a:rPr>
              <a:t>School caps are recommended during the hot weather, these can be purchased from the School Office and are £6 (please pay on ParentPay)</a:t>
            </a:r>
          </a:p>
          <a:p>
            <a:r>
              <a:rPr lang="en-GB" sz="2400" dirty="0">
                <a:latin typeface="Sassoon Penpals" panose="02000400000000000000" pitchFamily="50" charset="0"/>
              </a:rPr>
              <a:t>**School caps only – no other caps to be worn**</a:t>
            </a:r>
          </a:p>
        </p:txBody>
      </p:sp>
      <p:sp>
        <p:nvSpPr>
          <p:cNvPr id="6" name="TextBox 5"/>
          <p:cNvSpPr txBox="1"/>
          <p:nvPr/>
        </p:nvSpPr>
        <p:spPr>
          <a:xfrm>
            <a:off x="396255" y="971125"/>
            <a:ext cx="6768752" cy="830997"/>
          </a:xfrm>
          <a:prstGeom prst="rect">
            <a:avLst/>
          </a:prstGeom>
          <a:noFill/>
        </p:spPr>
        <p:txBody>
          <a:bodyPr wrap="square" rtlCol="0">
            <a:spAutoFit/>
          </a:bodyPr>
          <a:lstStyle/>
          <a:p>
            <a:pPr algn="ctr"/>
            <a:r>
              <a:rPr lang="en-GB" sz="2400" b="1" dirty="0">
                <a:latin typeface="Sassoon Penpals" panose="02000400000000000000" pitchFamily="50" charset="0"/>
              </a:rPr>
              <a:t>Summer uniform can be worn after Easter </a:t>
            </a:r>
          </a:p>
          <a:p>
            <a:pPr algn="ctr"/>
            <a:r>
              <a:rPr lang="en-GB" sz="2400" b="1" dirty="0">
                <a:latin typeface="Sassoon Penpals" panose="02000400000000000000" pitchFamily="50" charset="0"/>
              </a:rPr>
              <a:t>until Autumn Term in October.</a:t>
            </a:r>
          </a:p>
        </p:txBody>
      </p:sp>
      <p:sp>
        <p:nvSpPr>
          <p:cNvPr id="7" name="TextBox 6"/>
          <p:cNvSpPr txBox="1"/>
          <p:nvPr/>
        </p:nvSpPr>
        <p:spPr>
          <a:xfrm>
            <a:off x="396255" y="7177549"/>
            <a:ext cx="2700300" cy="3323987"/>
          </a:xfrm>
          <a:prstGeom prst="rect">
            <a:avLst/>
          </a:prstGeom>
          <a:noFill/>
        </p:spPr>
        <p:txBody>
          <a:bodyPr wrap="square" rtlCol="0">
            <a:spAutoFit/>
          </a:bodyPr>
          <a:lstStyle/>
          <a:p>
            <a:pPr algn="ctr"/>
            <a:r>
              <a:rPr lang="en-GB" sz="2400" b="1" dirty="0">
                <a:latin typeface="Sassoon Penpals" panose="02000400000000000000" pitchFamily="50" charset="0"/>
              </a:rPr>
              <a:t>Boys</a:t>
            </a:r>
          </a:p>
          <a:p>
            <a:r>
              <a:rPr lang="en-GB" sz="2400" dirty="0">
                <a:latin typeface="Sassoon Penpals" panose="02000400000000000000" pitchFamily="50" charset="0"/>
              </a:rPr>
              <a:t>*Grey trousers or school   shorts</a:t>
            </a:r>
          </a:p>
          <a:p>
            <a:r>
              <a:rPr lang="en-GB" sz="2400" dirty="0">
                <a:latin typeface="Sassoon Penpals" panose="02000400000000000000" pitchFamily="50" charset="0"/>
              </a:rPr>
              <a:t>*White sleeved shirt with a school tie or </a:t>
            </a:r>
            <a:r>
              <a:rPr lang="en-GB" sz="2400">
                <a:latin typeface="Sassoon Penpals" panose="02000400000000000000" pitchFamily="50" charset="0"/>
              </a:rPr>
              <a:t>blue or white </a:t>
            </a:r>
            <a:r>
              <a:rPr lang="en-GB" sz="2400" dirty="0">
                <a:latin typeface="Sassoon Penpals" panose="02000400000000000000" pitchFamily="50" charset="0"/>
              </a:rPr>
              <a:t>polo shirt</a:t>
            </a:r>
          </a:p>
          <a:p>
            <a:r>
              <a:rPr lang="en-GB" sz="2400" dirty="0">
                <a:latin typeface="Sassoon Penpals" panose="02000400000000000000" pitchFamily="50" charset="0"/>
              </a:rPr>
              <a:t>*Black school shoes</a:t>
            </a:r>
          </a:p>
          <a:p>
            <a:r>
              <a:rPr lang="en-GB" sz="2400" dirty="0">
                <a:latin typeface="Sassoon Penpals" panose="02000400000000000000" pitchFamily="50" charset="0"/>
              </a:rPr>
              <a:t>*Blue school jumper</a:t>
            </a:r>
          </a:p>
          <a:p>
            <a:endParaRPr lang="en-GB" dirty="0"/>
          </a:p>
        </p:txBody>
      </p:sp>
      <p:sp>
        <p:nvSpPr>
          <p:cNvPr id="8" name="TextBox 7"/>
          <p:cNvSpPr txBox="1"/>
          <p:nvPr/>
        </p:nvSpPr>
        <p:spPr>
          <a:xfrm>
            <a:off x="4159448" y="6858922"/>
            <a:ext cx="3024336" cy="4062651"/>
          </a:xfrm>
          <a:prstGeom prst="rect">
            <a:avLst/>
          </a:prstGeom>
          <a:noFill/>
        </p:spPr>
        <p:txBody>
          <a:bodyPr wrap="square" rtlCol="0">
            <a:spAutoFit/>
          </a:bodyPr>
          <a:lstStyle/>
          <a:p>
            <a:pPr algn="ctr"/>
            <a:r>
              <a:rPr lang="en-GB" sz="2400" b="1" dirty="0">
                <a:latin typeface="Sassoon Penpals" panose="02000400000000000000" pitchFamily="50" charset="0"/>
              </a:rPr>
              <a:t>Girls</a:t>
            </a:r>
          </a:p>
          <a:p>
            <a:r>
              <a:rPr lang="en-GB" sz="2400" dirty="0">
                <a:latin typeface="Sassoon Penpals" panose="02000400000000000000" pitchFamily="50" charset="0"/>
              </a:rPr>
              <a:t>*Grey skirt, trousers, pinafore or blue gingham dress</a:t>
            </a:r>
          </a:p>
          <a:p>
            <a:r>
              <a:rPr lang="en-GB" sz="2400" dirty="0">
                <a:latin typeface="Sassoon Penpals" panose="02000400000000000000" pitchFamily="50" charset="0"/>
              </a:rPr>
              <a:t>*White blouse with tie or blue or white polo shirt</a:t>
            </a:r>
          </a:p>
          <a:p>
            <a:r>
              <a:rPr lang="en-GB" sz="2400" dirty="0">
                <a:latin typeface="Sassoon Penpals" panose="02000400000000000000" pitchFamily="50" charset="0"/>
              </a:rPr>
              <a:t>*Black school shoes (no heels, no sandals)</a:t>
            </a:r>
          </a:p>
          <a:p>
            <a:r>
              <a:rPr lang="en-GB" sz="2400" dirty="0">
                <a:latin typeface="Sassoon Penpals" panose="02000400000000000000" pitchFamily="50" charset="0"/>
              </a:rPr>
              <a:t>*Blue school cardigan or jumper</a:t>
            </a:r>
          </a:p>
          <a:p>
            <a:pPr marL="285750" indent="-285750">
              <a:buFont typeface="Arial" panose="020B0604020202020204" pitchFamily="34" charset="0"/>
              <a:buChar char="•"/>
            </a:pPr>
            <a:endParaRPr lang="en-GB" dirty="0"/>
          </a:p>
        </p:txBody>
      </p:sp>
      <p:pic>
        <p:nvPicPr>
          <p:cNvPr id="2" name="Picture 1"/>
          <p:cNvPicPr>
            <a:picLocks noChangeAspect="1"/>
          </p:cNvPicPr>
          <p:nvPr/>
        </p:nvPicPr>
        <p:blipFill>
          <a:blip r:embed="rId2"/>
          <a:stretch>
            <a:fillRect/>
          </a:stretch>
        </p:blipFill>
        <p:spPr>
          <a:xfrm>
            <a:off x="3309446" y="1954309"/>
            <a:ext cx="2121155" cy="1424425"/>
          </a:xfrm>
          <a:prstGeom prst="rect">
            <a:avLst/>
          </a:prstGeom>
        </p:spPr>
      </p:pic>
      <p:pic>
        <p:nvPicPr>
          <p:cNvPr id="9" name="Picture 8"/>
          <p:cNvPicPr>
            <a:picLocks noChangeAspect="1"/>
          </p:cNvPicPr>
          <p:nvPr/>
        </p:nvPicPr>
        <p:blipFill>
          <a:blip r:embed="rId3"/>
          <a:stretch>
            <a:fillRect/>
          </a:stretch>
        </p:blipFill>
        <p:spPr>
          <a:xfrm rot="697569">
            <a:off x="5102264" y="2147421"/>
            <a:ext cx="2325741" cy="1742061"/>
          </a:xfrm>
          <a:prstGeom prst="rect">
            <a:avLst/>
          </a:prstGeom>
        </p:spPr>
      </p:pic>
      <p:pic>
        <p:nvPicPr>
          <p:cNvPr id="10" name="Picture 9"/>
          <p:cNvPicPr>
            <a:picLocks noChangeAspect="1"/>
          </p:cNvPicPr>
          <p:nvPr/>
        </p:nvPicPr>
        <p:blipFill>
          <a:blip r:embed="rId4"/>
          <a:stretch>
            <a:fillRect/>
          </a:stretch>
        </p:blipFill>
        <p:spPr>
          <a:xfrm>
            <a:off x="5094288" y="4105959"/>
            <a:ext cx="2466975" cy="2575173"/>
          </a:xfrm>
          <a:prstGeom prst="rect">
            <a:avLst/>
          </a:prstGeom>
        </p:spPr>
      </p:pic>
      <p:pic>
        <p:nvPicPr>
          <p:cNvPr id="3" name="Picture 2"/>
          <p:cNvPicPr>
            <a:picLocks noChangeAspect="1"/>
          </p:cNvPicPr>
          <p:nvPr/>
        </p:nvPicPr>
        <p:blipFill>
          <a:blip r:embed="rId5"/>
          <a:stretch>
            <a:fillRect/>
          </a:stretch>
        </p:blipFill>
        <p:spPr>
          <a:xfrm rot="20637469">
            <a:off x="3165499" y="4445083"/>
            <a:ext cx="2021502" cy="2047875"/>
          </a:xfrm>
          <a:prstGeom prst="rect">
            <a:avLst/>
          </a:prstGeom>
        </p:spPr>
      </p:pic>
      <p:sp>
        <p:nvSpPr>
          <p:cNvPr id="11" name="Line 25"/>
          <p:cNvSpPr>
            <a:spLocks noChangeShapeType="1"/>
          </p:cNvSpPr>
          <p:nvPr/>
        </p:nvSpPr>
        <p:spPr bwMode="auto">
          <a:xfrm>
            <a:off x="7372523" y="828250"/>
            <a:ext cx="0" cy="9831388"/>
          </a:xfrm>
          <a:prstGeom prst="line">
            <a:avLst/>
          </a:prstGeom>
          <a:noFill/>
          <a:ln w="34925">
            <a:solidFill>
              <a:srgbClr val="000080"/>
            </a:solidFill>
            <a:round/>
            <a:headEnd/>
            <a:tailEnd/>
          </a:ln>
          <a:extLst>
            <a:ext uri="{909E8E84-426E-40DD-AFC4-6F175D3DCCD1}">
              <a14:hiddenFill xmlns:a14="http://schemas.microsoft.com/office/drawing/2010/main">
                <a:noFill/>
              </a14:hiddenFill>
            </a:ext>
          </a:extLst>
        </p:spPr>
        <p:txBody>
          <a:bodyPr/>
          <a:lstStyle/>
          <a:p>
            <a:endParaRPr lang="en-GB" dirty="0"/>
          </a:p>
        </p:txBody>
      </p:sp>
      <p:sp>
        <p:nvSpPr>
          <p:cNvPr id="12" name="Line 26"/>
          <p:cNvSpPr>
            <a:spLocks noChangeAspect="1" noChangeShapeType="1"/>
          </p:cNvSpPr>
          <p:nvPr/>
        </p:nvSpPr>
        <p:spPr bwMode="auto">
          <a:xfrm>
            <a:off x="7309023" y="971125"/>
            <a:ext cx="0" cy="9499600"/>
          </a:xfrm>
          <a:prstGeom prst="line">
            <a:avLst/>
          </a:prstGeom>
          <a:noFill/>
          <a:ln w="9525">
            <a:solidFill>
              <a:srgbClr val="3366FF"/>
            </a:solidFill>
            <a:round/>
            <a:headEnd/>
            <a:tailEnd/>
          </a:ln>
          <a:extLst>
            <a:ext uri="{909E8E84-426E-40DD-AFC4-6F175D3DCCD1}">
              <a14:hiddenFill xmlns:a14="http://schemas.microsoft.com/office/drawing/2010/main">
                <a:noFill/>
              </a14:hiddenFill>
            </a:ext>
          </a:extLst>
        </p:spPr>
        <p:txBody>
          <a:bodyPr/>
          <a:lstStyle/>
          <a:p>
            <a:endParaRPr lang="en-GB" dirty="0"/>
          </a:p>
        </p:txBody>
      </p:sp>
    </p:spTree>
    <p:extLst>
      <p:ext uri="{BB962C8B-B14F-4D97-AF65-F5344CB8AC3E}">
        <p14:creationId xmlns:p14="http://schemas.microsoft.com/office/powerpoint/2010/main" val="1496498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35"/>
          <p:cNvSpPr>
            <a:spLocks noChangeArrowheads="1"/>
          </p:cNvSpPr>
          <p:nvPr/>
        </p:nvSpPr>
        <p:spPr bwMode="auto">
          <a:xfrm>
            <a:off x="0" y="1415045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dirty="0"/>
          </a:p>
        </p:txBody>
      </p:sp>
      <p:sp>
        <p:nvSpPr>
          <p:cNvPr id="7" name="TextBox 6"/>
          <p:cNvSpPr txBox="1"/>
          <p:nvPr/>
        </p:nvSpPr>
        <p:spPr>
          <a:xfrm>
            <a:off x="331885" y="160338"/>
            <a:ext cx="7090472" cy="646331"/>
          </a:xfrm>
          <a:prstGeom prst="rect">
            <a:avLst/>
          </a:prstGeom>
          <a:solidFill>
            <a:srgbClr val="00B0F0"/>
          </a:solidFill>
        </p:spPr>
        <p:txBody>
          <a:bodyPr wrap="square" rtlCol="0">
            <a:spAutoFit/>
          </a:bodyPr>
          <a:lstStyle/>
          <a:p>
            <a:pPr algn="ctr"/>
            <a:r>
              <a:rPr lang="en-GB" sz="3600" dirty="0">
                <a:solidFill>
                  <a:srgbClr val="002060"/>
                </a:solidFill>
                <a:effectLst>
                  <a:outerShdw blurRad="38100" dist="38100" dir="2700000" algn="tl">
                    <a:srgbClr val="000000">
                      <a:alpha val="43137"/>
                    </a:srgbClr>
                  </a:outerShdw>
                </a:effectLst>
                <a:latin typeface="Sassoon Penpals" panose="02000400000000000000" pitchFamily="50" charset="0"/>
              </a:rPr>
              <a:t>Lunch menu for </a:t>
            </a:r>
            <a:r>
              <a:rPr lang="en-GB" sz="3600" dirty="0" err="1">
                <a:solidFill>
                  <a:srgbClr val="002060"/>
                </a:solidFill>
                <a:effectLst>
                  <a:outerShdw blurRad="38100" dist="38100" dir="2700000" algn="tl">
                    <a:srgbClr val="000000">
                      <a:alpha val="43137"/>
                    </a:srgbClr>
                  </a:outerShdw>
                </a:effectLst>
                <a:latin typeface="Sassoon Penpals" panose="02000400000000000000" pitchFamily="50" charset="0"/>
              </a:rPr>
              <a:t>w.b.</a:t>
            </a:r>
            <a:r>
              <a:rPr lang="en-GB" sz="3600" dirty="0">
                <a:solidFill>
                  <a:srgbClr val="002060"/>
                </a:solidFill>
                <a:effectLst>
                  <a:outerShdw blurRad="38100" dist="38100" dir="2700000" algn="tl">
                    <a:srgbClr val="000000">
                      <a:alpha val="43137"/>
                    </a:srgbClr>
                  </a:outerShdw>
                </a:effectLst>
                <a:latin typeface="Sassoon Penpals" panose="02000400000000000000" pitchFamily="50" charset="0"/>
              </a:rPr>
              <a:t> 31</a:t>
            </a:r>
            <a:r>
              <a:rPr lang="en-GB" sz="3600" baseline="30000" dirty="0">
                <a:solidFill>
                  <a:srgbClr val="002060"/>
                </a:solidFill>
                <a:effectLst>
                  <a:outerShdw blurRad="38100" dist="38100" dir="2700000" algn="tl">
                    <a:srgbClr val="000000">
                      <a:alpha val="43137"/>
                    </a:srgbClr>
                  </a:outerShdw>
                </a:effectLst>
                <a:latin typeface="Sassoon Penpals" panose="02000400000000000000" pitchFamily="50" charset="0"/>
              </a:rPr>
              <a:t>st</a:t>
            </a:r>
            <a:r>
              <a:rPr lang="en-GB" sz="3600" dirty="0">
                <a:solidFill>
                  <a:srgbClr val="002060"/>
                </a:solidFill>
                <a:effectLst>
                  <a:outerShdw blurRad="38100" dist="38100" dir="2700000" algn="tl">
                    <a:srgbClr val="000000">
                      <a:alpha val="43137"/>
                    </a:srgbClr>
                  </a:outerShdw>
                </a:effectLst>
                <a:latin typeface="Sassoon Penpals" panose="02000400000000000000" pitchFamily="50" charset="0"/>
              </a:rPr>
              <a:t> Aug 2026</a:t>
            </a:r>
          </a:p>
        </p:txBody>
      </p:sp>
      <p:sp>
        <p:nvSpPr>
          <p:cNvPr id="3" name="AutoShape 2" descr="Year of Jubilee 2025 - Catholic Bishops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4" name="TextBox 3"/>
          <p:cNvSpPr txBox="1"/>
          <p:nvPr/>
        </p:nvSpPr>
        <p:spPr>
          <a:xfrm>
            <a:off x="53941" y="6523837"/>
            <a:ext cx="7346838" cy="1200329"/>
          </a:xfrm>
          <a:prstGeom prst="rect">
            <a:avLst/>
          </a:prstGeom>
          <a:noFill/>
        </p:spPr>
        <p:txBody>
          <a:bodyPr wrap="square" rtlCol="0">
            <a:spAutoFit/>
          </a:bodyPr>
          <a:lstStyle/>
          <a:p>
            <a:r>
              <a:rPr lang="en-US" sz="2400" dirty="0">
                <a:latin typeface="Sassoon Penpals" panose="02000400000000000000" pitchFamily="50" charset="0"/>
              </a:rPr>
              <a:t>Due to school dinners being cooked fresh, please ensure that you pre order meals that your child will eat. Unfortunately, we cannot offer alternatives.</a:t>
            </a:r>
            <a:endParaRPr lang="en-GB" sz="2400" dirty="0">
              <a:latin typeface="Sassoon Penpals" panose="02000400000000000000" pitchFamily="50" charset="0"/>
            </a:endParaRPr>
          </a:p>
        </p:txBody>
      </p:sp>
      <p:sp>
        <p:nvSpPr>
          <p:cNvPr id="9" name="TextBox 8">
            <a:extLst>
              <a:ext uri="{FF2B5EF4-FFF2-40B4-BE49-F238E27FC236}">
                <a16:creationId xmlns:a16="http://schemas.microsoft.com/office/drawing/2014/main" id="{A84ED231-3E81-9414-54F5-6BB4D726E98D}"/>
              </a:ext>
            </a:extLst>
          </p:cNvPr>
          <p:cNvSpPr txBox="1"/>
          <p:nvPr/>
        </p:nvSpPr>
        <p:spPr>
          <a:xfrm>
            <a:off x="271883" y="7784798"/>
            <a:ext cx="7090472" cy="646331"/>
          </a:xfrm>
          <a:prstGeom prst="rect">
            <a:avLst/>
          </a:prstGeom>
          <a:solidFill>
            <a:srgbClr val="00B0F0"/>
          </a:solidFill>
        </p:spPr>
        <p:txBody>
          <a:bodyPr wrap="square" rtlCol="0">
            <a:spAutoFit/>
          </a:bodyPr>
          <a:lstStyle/>
          <a:p>
            <a:pPr algn="ctr"/>
            <a:r>
              <a:rPr lang="en-GB" sz="3600" dirty="0">
                <a:solidFill>
                  <a:srgbClr val="002060"/>
                </a:solidFill>
                <a:effectLst>
                  <a:outerShdw blurRad="38100" dist="38100" dir="2700000" algn="tl">
                    <a:srgbClr val="000000">
                      <a:alpha val="43137"/>
                    </a:srgbClr>
                  </a:outerShdw>
                </a:effectLst>
                <a:latin typeface="Sassoon Penpals" panose="02000400000000000000" pitchFamily="50" charset="0"/>
              </a:rPr>
              <a:t>Ordering school lunches…</a:t>
            </a:r>
          </a:p>
        </p:txBody>
      </p:sp>
      <p:sp>
        <p:nvSpPr>
          <p:cNvPr id="11" name="TextBox 10">
            <a:extLst>
              <a:ext uri="{FF2B5EF4-FFF2-40B4-BE49-F238E27FC236}">
                <a16:creationId xmlns:a16="http://schemas.microsoft.com/office/drawing/2014/main" id="{30787474-6A08-D558-07C0-373F0C4149B8}"/>
              </a:ext>
            </a:extLst>
          </p:cNvPr>
          <p:cNvSpPr txBox="1"/>
          <p:nvPr/>
        </p:nvSpPr>
        <p:spPr>
          <a:xfrm>
            <a:off x="244271" y="8647207"/>
            <a:ext cx="6979244" cy="1692771"/>
          </a:xfrm>
          <a:prstGeom prst="rect">
            <a:avLst/>
          </a:prstGeom>
          <a:noFill/>
        </p:spPr>
        <p:txBody>
          <a:bodyPr wrap="square" rtlCol="0">
            <a:spAutoFit/>
          </a:bodyPr>
          <a:lstStyle/>
          <a:p>
            <a:pPr marL="0" algn="l">
              <a:spcBef>
                <a:spcPts val="0"/>
              </a:spcBef>
              <a:spcAft>
                <a:spcPts val="0"/>
              </a:spcAft>
            </a:pPr>
            <a:r>
              <a:rPr lang="en-GB" sz="2800" dirty="0">
                <a:solidFill>
                  <a:srgbClr val="000000"/>
                </a:solidFill>
                <a:latin typeface="Sassoon Penpals" panose="02000400000000000000" pitchFamily="50" charset="0"/>
              </a:rPr>
              <a:t>We have now moved to our </a:t>
            </a:r>
            <a:r>
              <a:rPr lang="en-GB" sz="2800" i="0" dirty="0">
                <a:solidFill>
                  <a:srgbClr val="000000"/>
                </a:solidFill>
                <a:effectLst/>
                <a:latin typeface="Sassoon Penpals" panose="02000400000000000000" pitchFamily="50" charset="0"/>
              </a:rPr>
              <a:t>new simplified lunch ordering system, a single login system via ParentPay</a:t>
            </a:r>
          </a:p>
          <a:p>
            <a:pPr marL="0" algn="ctr">
              <a:spcBef>
                <a:spcPts val="0"/>
              </a:spcBef>
              <a:spcAft>
                <a:spcPts val="0"/>
              </a:spcAft>
            </a:pPr>
            <a:r>
              <a:rPr lang="en-GB" sz="2800" b="1" i="0" dirty="0">
                <a:solidFill>
                  <a:srgbClr val="000000"/>
                </a:solidFill>
                <a:effectLst/>
                <a:latin typeface="Sassoon Penpals" panose="02000400000000000000" pitchFamily="50" charset="0"/>
              </a:rPr>
              <a:t>https://www.parentpay.com/</a:t>
            </a:r>
          </a:p>
          <a:p>
            <a:pPr algn="l"/>
            <a:endParaRPr lang="en-GB" sz="2000" b="0" i="0" dirty="0">
              <a:solidFill>
                <a:srgbClr val="000000"/>
              </a:solidFill>
              <a:effectLst/>
              <a:latin typeface="Sassoon Penpals" panose="02000400000000000000" pitchFamily="50" charset="0"/>
            </a:endParaRPr>
          </a:p>
        </p:txBody>
      </p:sp>
      <p:pic>
        <p:nvPicPr>
          <p:cNvPr id="13" name="Picture 12">
            <a:extLst>
              <a:ext uri="{FF2B5EF4-FFF2-40B4-BE49-F238E27FC236}">
                <a16:creationId xmlns:a16="http://schemas.microsoft.com/office/drawing/2014/main" id="{2F25459D-3CDC-E4C0-8379-363DDE25FC82}"/>
              </a:ext>
            </a:extLst>
          </p:cNvPr>
          <p:cNvPicPr>
            <a:picLocks noChangeAspect="1"/>
          </p:cNvPicPr>
          <p:nvPr/>
        </p:nvPicPr>
        <p:blipFill>
          <a:blip r:embed="rId3"/>
          <a:stretch>
            <a:fillRect/>
          </a:stretch>
        </p:blipFill>
        <p:spPr>
          <a:xfrm rot="692335">
            <a:off x="6144345" y="9553875"/>
            <a:ext cx="834413" cy="678788"/>
          </a:xfrm>
          <a:prstGeom prst="rect">
            <a:avLst/>
          </a:prstGeom>
        </p:spPr>
      </p:pic>
      <p:pic>
        <p:nvPicPr>
          <p:cNvPr id="10" name="Picture 9">
            <a:extLst>
              <a:ext uri="{FF2B5EF4-FFF2-40B4-BE49-F238E27FC236}">
                <a16:creationId xmlns:a16="http://schemas.microsoft.com/office/drawing/2014/main" id="{6E26BF7E-5C79-5B22-471E-12C79BDCB3B7}"/>
              </a:ext>
            </a:extLst>
          </p:cNvPr>
          <p:cNvPicPr>
            <a:picLocks noChangeAspect="1"/>
          </p:cNvPicPr>
          <p:nvPr/>
        </p:nvPicPr>
        <p:blipFill>
          <a:blip r:embed="rId4"/>
          <a:stretch>
            <a:fillRect/>
          </a:stretch>
        </p:blipFill>
        <p:spPr>
          <a:xfrm>
            <a:off x="184731" y="867301"/>
            <a:ext cx="7276787" cy="5440457"/>
          </a:xfrm>
          <a:prstGeom prst="rect">
            <a:avLst/>
          </a:prstGeom>
        </p:spPr>
      </p:pic>
      <p:sp>
        <p:nvSpPr>
          <p:cNvPr id="14" name="TextBox 13">
            <a:extLst>
              <a:ext uri="{FF2B5EF4-FFF2-40B4-BE49-F238E27FC236}">
                <a16:creationId xmlns:a16="http://schemas.microsoft.com/office/drawing/2014/main" id="{78AD1675-C75C-08B1-819E-FA0F882141A7}"/>
              </a:ext>
            </a:extLst>
          </p:cNvPr>
          <p:cNvSpPr txBox="1"/>
          <p:nvPr/>
        </p:nvSpPr>
        <p:spPr>
          <a:xfrm rot="16200000">
            <a:off x="-3564185" y="1692548"/>
            <a:ext cx="432048" cy="3312368"/>
          </a:xfrm>
          <a:prstGeom prst="rect">
            <a:avLst/>
          </a:prstGeom>
          <a:noFill/>
        </p:spPr>
        <p:txBody>
          <a:bodyPr wrap="square" rtlCol="0">
            <a:spAutoFit/>
          </a:bodyPr>
          <a:lstStyle/>
          <a:p>
            <a:endParaRPr lang="en-GB" dirty="0"/>
          </a:p>
        </p:txBody>
      </p:sp>
      <p:sp>
        <p:nvSpPr>
          <p:cNvPr id="15" name="TextBox 14">
            <a:extLst>
              <a:ext uri="{FF2B5EF4-FFF2-40B4-BE49-F238E27FC236}">
                <a16:creationId xmlns:a16="http://schemas.microsoft.com/office/drawing/2014/main" id="{BCD22DCD-F44F-36C2-4252-02445EC42539}"/>
              </a:ext>
            </a:extLst>
          </p:cNvPr>
          <p:cNvSpPr txBox="1"/>
          <p:nvPr/>
        </p:nvSpPr>
        <p:spPr>
          <a:xfrm rot="5400000">
            <a:off x="-126417" y="4148957"/>
            <a:ext cx="4531344" cy="830997"/>
          </a:xfrm>
          <a:prstGeom prst="rect">
            <a:avLst/>
          </a:prstGeom>
          <a:noFill/>
        </p:spPr>
        <p:txBody>
          <a:bodyPr wrap="square" rtlCol="0">
            <a:spAutoFit/>
          </a:bodyPr>
          <a:lstStyle/>
          <a:p>
            <a:r>
              <a:rPr lang="en-GB" sz="2400" b="1" dirty="0">
                <a:latin typeface="Sassoon Penpals" panose="02000400000000000000" pitchFamily="50" charset="0"/>
              </a:rPr>
              <a:t>INSET DAY FOR STAFF –</a:t>
            </a:r>
          </a:p>
          <a:p>
            <a:r>
              <a:rPr lang="en-GB" sz="2400" b="1" dirty="0">
                <a:latin typeface="Sassoon Penpals" panose="02000400000000000000" pitchFamily="50" charset="0"/>
              </a:rPr>
              <a:t> SCHOOL CLOSED</a:t>
            </a:r>
          </a:p>
        </p:txBody>
      </p:sp>
    </p:spTree>
    <p:extLst>
      <p:ext uri="{BB962C8B-B14F-4D97-AF65-F5344CB8AC3E}">
        <p14:creationId xmlns:p14="http://schemas.microsoft.com/office/powerpoint/2010/main" val="13412935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13209" y="1345186"/>
            <a:ext cx="6922447" cy="1857781"/>
          </a:xfrm>
          <a:prstGeom prst="rect">
            <a:avLst/>
          </a:prstGeom>
        </p:spPr>
      </p:pic>
      <p:sp>
        <p:nvSpPr>
          <p:cNvPr id="25602" name="Line 25"/>
          <p:cNvSpPr>
            <a:spLocks noChangeShapeType="1"/>
          </p:cNvSpPr>
          <p:nvPr/>
        </p:nvSpPr>
        <p:spPr bwMode="auto">
          <a:xfrm>
            <a:off x="7308850" y="546100"/>
            <a:ext cx="0" cy="9831388"/>
          </a:xfrm>
          <a:prstGeom prst="line">
            <a:avLst/>
          </a:prstGeom>
          <a:noFill/>
          <a:ln w="34925">
            <a:solidFill>
              <a:srgbClr val="000080"/>
            </a:solidFill>
            <a:round/>
            <a:headEnd/>
            <a:tailEnd/>
          </a:ln>
          <a:extLst>
            <a:ext uri="{909E8E84-426E-40DD-AFC4-6F175D3DCCD1}">
              <a14:hiddenFill xmlns:a14="http://schemas.microsoft.com/office/drawing/2010/main">
                <a:noFill/>
              </a14:hiddenFill>
            </a:ext>
          </a:extLst>
        </p:spPr>
        <p:txBody>
          <a:bodyPr/>
          <a:lstStyle/>
          <a:p>
            <a:endParaRPr lang="en-GB" dirty="0"/>
          </a:p>
        </p:txBody>
      </p:sp>
      <p:sp>
        <p:nvSpPr>
          <p:cNvPr id="25603" name="Line 26"/>
          <p:cNvSpPr>
            <a:spLocks noChangeAspect="1" noChangeShapeType="1"/>
          </p:cNvSpPr>
          <p:nvPr/>
        </p:nvSpPr>
        <p:spPr bwMode="auto">
          <a:xfrm>
            <a:off x="7245350" y="688975"/>
            <a:ext cx="0" cy="9499600"/>
          </a:xfrm>
          <a:prstGeom prst="line">
            <a:avLst/>
          </a:prstGeom>
          <a:noFill/>
          <a:ln w="9525">
            <a:solidFill>
              <a:srgbClr val="3366FF"/>
            </a:solidFill>
            <a:round/>
            <a:headEnd/>
            <a:tailEnd/>
          </a:ln>
          <a:extLst>
            <a:ext uri="{909E8E84-426E-40DD-AFC4-6F175D3DCCD1}">
              <a14:hiddenFill xmlns:a14="http://schemas.microsoft.com/office/drawing/2010/main">
                <a:noFill/>
              </a14:hiddenFill>
            </a:ext>
          </a:extLst>
        </p:spPr>
        <p:txBody>
          <a:bodyPr/>
          <a:lstStyle/>
          <a:p>
            <a:endParaRPr lang="en-GB" dirty="0"/>
          </a:p>
        </p:txBody>
      </p:sp>
      <p:sp>
        <p:nvSpPr>
          <p:cNvPr id="25604" name="Rectangle 35"/>
          <p:cNvSpPr>
            <a:spLocks noChangeArrowheads="1"/>
          </p:cNvSpPr>
          <p:nvPr/>
        </p:nvSpPr>
        <p:spPr bwMode="auto">
          <a:xfrm>
            <a:off x="0" y="14106525"/>
            <a:ext cx="7561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dirty="0"/>
          </a:p>
        </p:txBody>
      </p:sp>
      <p:sp>
        <p:nvSpPr>
          <p:cNvPr id="8" name="Rectangle 7"/>
          <p:cNvSpPr/>
          <p:nvPr/>
        </p:nvSpPr>
        <p:spPr>
          <a:xfrm>
            <a:off x="259792" y="2806592"/>
            <a:ext cx="6907613" cy="6894195"/>
          </a:xfrm>
          <a:prstGeom prst="rect">
            <a:avLst/>
          </a:prstGeom>
          <a:noFill/>
          <a:ln w="190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000" dirty="0">
              <a:latin typeface="Sassoon Penpals Joined" panose="02000400000000000000" pitchFamily="50" charset="0"/>
            </a:endParaRPr>
          </a:p>
        </p:txBody>
      </p:sp>
      <p:sp>
        <p:nvSpPr>
          <p:cNvPr id="9" name="TextBox 8"/>
          <p:cNvSpPr txBox="1"/>
          <p:nvPr/>
        </p:nvSpPr>
        <p:spPr>
          <a:xfrm>
            <a:off x="110231" y="64201"/>
            <a:ext cx="7047013" cy="2400657"/>
          </a:xfrm>
          <a:prstGeom prst="rect">
            <a:avLst/>
          </a:prstGeom>
          <a:noFill/>
        </p:spPr>
        <p:txBody>
          <a:bodyPr>
            <a:spAutoFit/>
          </a:bodyPr>
          <a:lstStyle/>
          <a:p>
            <a:pPr algn="ctr">
              <a:defRPr/>
            </a:pPr>
            <a:r>
              <a:rPr lang="en-US" sz="5000" b="1" dirty="0">
                <a:ln w="22225">
                  <a:solidFill>
                    <a:schemeClr val="accent2"/>
                  </a:solidFill>
                  <a:prstDash val="solid"/>
                </a:ln>
                <a:solidFill>
                  <a:schemeClr val="accent2">
                    <a:lumMod val="40000"/>
                    <a:lumOff val="60000"/>
                  </a:schemeClr>
                </a:solidFill>
                <a:latin typeface="Sassoon Penpals Joined" panose="02000400000000000000" pitchFamily="50" charset="0"/>
              </a:rPr>
              <a:t>Head Teacher’s </a:t>
            </a:r>
          </a:p>
          <a:p>
            <a:pPr algn="ctr">
              <a:defRPr/>
            </a:pPr>
            <a:r>
              <a:rPr lang="en-US" sz="5000" b="1" dirty="0">
                <a:ln w="22225">
                  <a:solidFill>
                    <a:schemeClr val="accent2"/>
                  </a:solidFill>
                  <a:prstDash val="solid"/>
                </a:ln>
                <a:solidFill>
                  <a:schemeClr val="accent2">
                    <a:lumMod val="40000"/>
                    <a:lumOff val="60000"/>
                  </a:schemeClr>
                </a:solidFill>
                <a:latin typeface="Sassoon Penpals Joined" panose="02000400000000000000" pitchFamily="50" charset="0"/>
              </a:rPr>
              <a:t>Awards</a:t>
            </a:r>
          </a:p>
          <a:p>
            <a:pPr algn="ctr">
              <a:defRPr/>
            </a:pPr>
            <a:r>
              <a:rPr lang="en-US" sz="5000" b="1" dirty="0">
                <a:ln w="22225">
                  <a:solidFill>
                    <a:schemeClr val="accent2"/>
                  </a:solidFill>
                  <a:prstDash val="solid"/>
                </a:ln>
                <a:solidFill>
                  <a:schemeClr val="accent2">
                    <a:lumMod val="40000"/>
                    <a:lumOff val="60000"/>
                  </a:schemeClr>
                </a:solidFill>
                <a:latin typeface="Sassoon Penpals Joined" panose="02000400000000000000" pitchFamily="50" charset="0"/>
              </a:rPr>
              <a:t> </a:t>
            </a:r>
            <a:endParaRPr lang="en-GB" sz="5000" dirty="0">
              <a:latin typeface="Sassoon Penpals Joined" panose="02000400000000000000" pitchFamily="50" charset="0"/>
            </a:endParaRPr>
          </a:p>
        </p:txBody>
      </p:sp>
      <p:pic>
        <p:nvPicPr>
          <p:cNvPr id="25610" name="Picture 1" descr="ANd9GcQpNO7sPgEPNOiBtaYehPYeeIJxjbOIVwRdTnLWCXaCglGPKALlEuopIGj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5454" y="217953"/>
            <a:ext cx="1503265" cy="1391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1"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16590" y="180382"/>
            <a:ext cx="1503265" cy="133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6"/>
          <a:stretch>
            <a:fillRect/>
          </a:stretch>
        </p:blipFill>
        <p:spPr>
          <a:xfrm>
            <a:off x="187325" y="9732386"/>
            <a:ext cx="7026276" cy="912377"/>
          </a:xfrm>
          <a:prstGeom prst="rect">
            <a:avLst/>
          </a:prstGeom>
        </p:spPr>
      </p:pic>
      <p:sp>
        <p:nvSpPr>
          <p:cNvPr id="12" name="TextBox 6"/>
          <p:cNvSpPr txBox="1">
            <a:spLocks noChangeArrowheads="1"/>
          </p:cNvSpPr>
          <p:nvPr/>
        </p:nvSpPr>
        <p:spPr bwMode="auto">
          <a:xfrm>
            <a:off x="243750" y="3309260"/>
            <a:ext cx="6993168" cy="5047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None/>
            </a:pPr>
            <a:r>
              <a:rPr lang="en-GB" altLang="en-US" sz="2300" b="1" dirty="0">
                <a:latin typeface="Sassoon Penpals Joined" panose="02000400000000000000" pitchFamily="50" charset="0"/>
                <a:cs typeface="Calibri" panose="020F0502020204030204" pitchFamily="34" charset="0"/>
              </a:rPr>
              <a:t>Reception – Enzo – </a:t>
            </a:r>
            <a:r>
              <a:rPr lang="en-GB" altLang="en-US" sz="2300" dirty="0">
                <a:latin typeface="Sassoon Penpals Joined" panose="02000400000000000000" pitchFamily="50" charset="0"/>
                <a:cs typeface="Calibri" panose="020F0502020204030204" pitchFamily="34" charset="0"/>
              </a:rPr>
              <a:t>for making a brilliant start to Reception – sharing kindness and love to everyone.</a:t>
            </a:r>
          </a:p>
          <a:p>
            <a:pPr>
              <a:spcBef>
                <a:spcPct val="0"/>
              </a:spcBef>
              <a:buNone/>
            </a:pPr>
            <a:r>
              <a:rPr lang="en-GB" altLang="en-US" sz="2300" b="1" dirty="0">
                <a:latin typeface="Sassoon Penpals Joined" panose="02000400000000000000" pitchFamily="50" charset="0"/>
                <a:cs typeface="Calibri" panose="020F0502020204030204" pitchFamily="34" charset="0"/>
              </a:rPr>
              <a:t>Year 1 – Lola – </a:t>
            </a:r>
            <a:r>
              <a:rPr lang="en-GB" altLang="en-US" sz="2300" dirty="0">
                <a:latin typeface="Sassoon Penpals Joined" panose="02000400000000000000" pitchFamily="50" charset="0"/>
                <a:cs typeface="Calibri" panose="020F0502020204030204" pitchFamily="34" charset="0"/>
              </a:rPr>
              <a:t>for displaying a positive attitude towards learning and setting an example for the rest of the class.</a:t>
            </a:r>
          </a:p>
          <a:p>
            <a:pPr>
              <a:spcBef>
                <a:spcPct val="0"/>
              </a:spcBef>
              <a:buNone/>
            </a:pPr>
            <a:r>
              <a:rPr lang="en-GB" altLang="en-US" sz="2300" b="1" dirty="0">
                <a:latin typeface="Sassoon Penpals Joined" panose="02000400000000000000" pitchFamily="50" charset="0"/>
                <a:cs typeface="Calibri" panose="020F0502020204030204" pitchFamily="34" charset="0"/>
              </a:rPr>
              <a:t>Year 2 – Hunter M – </a:t>
            </a:r>
            <a:r>
              <a:rPr lang="en-GB" altLang="en-US" sz="2300" dirty="0">
                <a:latin typeface="Sassoon Penpals Joined" panose="02000400000000000000" pitchFamily="50" charset="0"/>
                <a:cs typeface="Calibri" panose="020F0502020204030204" pitchFamily="34" charset="0"/>
              </a:rPr>
              <a:t>for an amazing start to Year 2! Your positive attitude and smile is a pleasure to have in the classroom. </a:t>
            </a:r>
          </a:p>
          <a:p>
            <a:pPr>
              <a:spcBef>
                <a:spcPct val="0"/>
              </a:spcBef>
              <a:buNone/>
            </a:pPr>
            <a:r>
              <a:rPr lang="en-GB" altLang="en-US" sz="2300" b="1" dirty="0">
                <a:latin typeface="Sassoon Penpals Joined" panose="02000400000000000000" pitchFamily="50" charset="0"/>
                <a:cs typeface="Calibri" panose="020F0502020204030204" pitchFamily="34" charset="0"/>
              </a:rPr>
              <a:t>Year 3 </a:t>
            </a:r>
            <a:r>
              <a:rPr lang="en-GB" altLang="en-US" sz="2300" dirty="0">
                <a:latin typeface="Sassoon Penpals Joined" panose="02000400000000000000" pitchFamily="50" charset="0"/>
                <a:cs typeface="Calibri" panose="020F0502020204030204" pitchFamily="34" charset="0"/>
              </a:rPr>
              <a:t>– </a:t>
            </a:r>
            <a:r>
              <a:rPr lang="en-GB" altLang="en-US" sz="2300" b="1" dirty="0">
                <a:latin typeface="Sassoon Penpals Joined" panose="02000400000000000000" pitchFamily="50" charset="0"/>
                <a:cs typeface="Calibri" panose="020F0502020204030204" pitchFamily="34" charset="0"/>
              </a:rPr>
              <a:t>John-Paul</a:t>
            </a:r>
            <a:r>
              <a:rPr lang="en-GB" altLang="en-US" sz="2300" dirty="0">
                <a:latin typeface="Sassoon Penpals Joined" panose="02000400000000000000" pitchFamily="50" charset="0"/>
                <a:cs typeface="Calibri" panose="020F0502020204030204" pitchFamily="34" charset="0"/>
              </a:rPr>
              <a:t> – for putting our mission into action and using your creative gifts to make others smile.</a:t>
            </a:r>
            <a:endParaRPr lang="en-GB" altLang="en-US" sz="2300" b="1" dirty="0">
              <a:latin typeface="Sassoon Penpals Joined" panose="02000400000000000000" pitchFamily="50" charset="0"/>
              <a:cs typeface="Calibri" panose="020F0502020204030204" pitchFamily="34" charset="0"/>
            </a:endParaRPr>
          </a:p>
          <a:p>
            <a:pPr>
              <a:spcBef>
                <a:spcPct val="0"/>
              </a:spcBef>
              <a:buNone/>
            </a:pPr>
            <a:r>
              <a:rPr lang="en-GB" altLang="en-US" sz="2300" b="1" dirty="0">
                <a:latin typeface="Sassoon Penpals Joined" panose="02000400000000000000" pitchFamily="50" charset="0"/>
                <a:cs typeface="Calibri" panose="020F0502020204030204" pitchFamily="34" charset="0"/>
              </a:rPr>
              <a:t>Year 4 – Lincoln – </a:t>
            </a:r>
            <a:r>
              <a:rPr lang="en-GB" altLang="en-US" sz="2300" dirty="0">
                <a:latin typeface="Sassoon Penpals Joined" panose="02000400000000000000" pitchFamily="50" charset="0"/>
                <a:cs typeface="Calibri" panose="020F0502020204030204" pitchFamily="34" charset="0"/>
              </a:rPr>
              <a:t>for a wonderfully curious and kind attitude to his learning and his friends.</a:t>
            </a:r>
          </a:p>
          <a:p>
            <a:pPr>
              <a:spcBef>
                <a:spcPct val="0"/>
              </a:spcBef>
              <a:buNone/>
            </a:pPr>
            <a:r>
              <a:rPr lang="en-GB" altLang="en-US" sz="2300" b="1" dirty="0">
                <a:latin typeface="Sassoon Penpals Joined" panose="02000400000000000000" pitchFamily="50" charset="0"/>
                <a:cs typeface="Calibri" panose="020F0502020204030204" pitchFamily="34" charset="0"/>
              </a:rPr>
              <a:t>Year 5 – Ngoc Anh – </a:t>
            </a:r>
            <a:r>
              <a:rPr lang="en-GB" altLang="en-US" sz="2300" dirty="0">
                <a:latin typeface="Sassoon Penpals Joined" panose="02000400000000000000" pitchFamily="50" charset="0"/>
                <a:cs typeface="Calibri" panose="020F0502020204030204" pitchFamily="34" charset="0"/>
              </a:rPr>
              <a:t>for an incredible attitude to learning and effort across all subjects.</a:t>
            </a:r>
          </a:p>
          <a:p>
            <a:pPr algn="just">
              <a:spcBef>
                <a:spcPct val="0"/>
              </a:spcBef>
              <a:buNone/>
            </a:pPr>
            <a:r>
              <a:rPr lang="en-GB" altLang="en-US" sz="2300" b="1" dirty="0">
                <a:latin typeface="Sassoon Penpals Joined" panose="02000400000000000000" pitchFamily="50" charset="0"/>
                <a:cs typeface="Calibri" panose="020F0502020204030204" pitchFamily="34" charset="0"/>
              </a:rPr>
              <a:t>Year 6 – Harry – </a:t>
            </a:r>
            <a:r>
              <a:rPr lang="en-GB" altLang="en-US" sz="2300" dirty="0">
                <a:latin typeface="Sassoon Penpals Joined" panose="02000400000000000000" pitchFamily="50" charset="0"/>
                <a:cs typeface="Calibri" panose="020F0502020204030204" pitchFamily="34" charset="0"/>
              </a:rPr>
              <a:t>for a fantastic first week back! You have worked hard, made positive choices and shown great focus </a:t>
            </a:r>
            <a:r>
              <a:rPr lang="en-GB" altLang="en-US" sz="2300" dirty="0">
                <a:latin typeface="Sassoon Penpals Joined" panose="02000400000000000000" pitchFamily="50" charset="0"/>
                <a:cs typeface="Calibri" panose="020F0502020204030204" pitchFamily="34" charset="0"/>
                <a:sym typeface="Wingdings" panose="05000000000000000000" pitchFamily="2" charset="2"/>
              </a:rPr>
              <a:t> </a:t>
            </a:r>
            <a:r>
              <a:rPr lang="en-GB" altLang="en-US" sz="2300">
                <a:latin typeface="Sassoon Penpals Joined" panose="02000400000000000000" pitchFamily="50" charset="0"/>
                <a:cs typeface="Calibri" panose="020F0502020204030204" pitchFamily="34" charset="0"/>
                <a:sym typeface="Wingdings" panose="05000000000000000000" pitchFamily="2" charset="2"/>
              </a:rPr>
              <a:t>Keep it up!</a:t>
            </a:r>
            <a:endParaRPr lang="en-GB" altLang="en-US" sz="2300" dirty="0">
              <a:latin typeface="Sassoon Penpals Joined" panose="02000400000000000000" pitchFamily="50" charset="0"/>
              <a:cs typeface="Calibri" panose="020F0502020204030204" pitchFamily="34" charset="0"/>
            </a:endParaRPr>
          </a:p>
        </p:txBody>
      </p:sp>
    </p:spTree>
    <p:extLst>
      <p:ext uri="{BB962C8B-B14F-4D97-AF65-F5344CB8AC3E}">
        <p14:creationId xmlns:p14="http://schemas.microsoft.com/office/powerpoint/2010/main" val="11223517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682686-B6F1-F33C-5492-C98EA8916D62}"/>
            </a:ext>
          </a:extLst>
        </p:cNvPr>
        <p:cNvGrpSpPr/>
        <p:nvPr/>
      </p:nvGrpSpPr>
      <p:grpSpPr>
        <a:xfrm>
          <a:off x="0" y="0"/>
          <a:ext cx="0" cy="0"/>
          <a:chOff x="0" y="0"/>
          <a:chExt cx="0" cy="0"/>
        </a:xfrm>
      </p:grpSpPr>
      <p:sp>
        <p:nvSpPr>
          <p:cNvPr id="27652" name="Rectangle 35">
            <a:extLst>
              <a:ext uri="{FF2B5EF4-FFF2-40B4-BE49-F238E27FC236}">
                <a16:creationId xmlns:a16="http://schemas.microsoft.com/office/drawing/2014/main" id="{D3CE6517-F786-A53E-8B95-D15AB5E7ABD6}"/>
              </a:ext>
            </a:extLst>
          </p:cNvPr>
          <p:cNvSpPr>
            <a:spLocks noChangeArrowheads="1"/>
          </p:cNvSpPr>
          <p:nvPr/>
        </p:nvSpPr>
        <p:spPr bwMode="auto">
          <a:xfrm>
            <a:off x="0" y="1415045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dirty="0"/>
          </a:p>
        </p:txBody>
      </p:sp>
      <p:sp>
        <p:nvSpPr>
          <p:cNvPr id="7" name="TextBox 6">
            <a:extLst>
              <a:ext uri="{FF2B5EF4-FFF2-40B4-BE49-F238E27FC236}">
                <a16:creationId xmlns:a16="http://schemas.microsoft.com/office/drawing/2014/main" id="{391A2B3D-A7CE-A056-C54B-9A90E155F5DF}"/>
              </a:ext>
            </a:extLst>
          </p:cNvPr>
          <p:cNvSpPr txBox="1"/>
          <p:nvPr/>
        </p:nvSpPr>
        <p:spPr>
          <a:xfrm>
            <a:off x="331885" y="160338"/>
            <a:ext cx="7090472" cy="646331"/>
          </a:xfrm>
          <a:prstGeom prst="rect">
            <a:avLst/>
          </a:prstGeom>
          <a:solidFill>
            <a:srgbClr val="00B0F0"/>
          </a:solidFill>
        </p:spPr>
        <p:txBody>
          <a:bodyPr wrap="square" rtlCol="0">
            <a:spAutoFit/>
          </a:bodyPr>
          <a:lstStyle/>
          <a:p>
            <a:pPr algn="ctr"/>
            <a:r>
              <a:rPr lang="en-GB" sz="3600" dirty="0">
                <a:solidFill>
                  <a:srgbClr val="002060"/>
                </a:solidFill>
                <a:effectLst>
                  <a:outerShdw blurRad="38100" dist="38100" dir="2700000" algn="tl">
                    <a:srgbClr val="000000">
                      <a:alpha val="43137"/>
                    </a:srgbClr>
                  </a:outerShdw>
                </a:effectLst>
                <a:latin typeface="Sassoon Penpals" panose="02000400000000000000" pitchFamily="50" charset="0"/>
              </a:rPr>
              <a:t>Food Pantry</a:t>
            </a:r>
          </a:p>
        </p:txBody>
      </p:sp>
      <p:sp>
        <p:nvSpPr>
          <p:cNvPr id="3" name="AutoShape 2" descr="Year of Jubilee 2025 - Catholic Bishops ...">
            <a:extLst>
              <a:ext uri="{FF2B5EF4-FFF2-40B4-BE49-F238E27FC236}">
                <a16:creationId xmlns:a16="http://schemas.microsoft.com/office/drawing/2014/main" id="{FF300F73-CB2C-BE07-72F8-079B9464D228}"/>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5" name="Picture 4">
            <a:extLst>
              <a:ext uri="{FF2B5EF4-FFF2-40B4-BE49-F238E27FC236}">
                <a16:creationId xmlns:a16="http://schemas.microsoft.com/office/drawing/2014/main" id="{E2D0F333-5187-3690-5615-308637701C12}"/>
              </a:ext>
            </a:extLst>
          </p:cNvPr>
          <p:cNvPicPr>
            <a:picLocks noChangeAspect="1"/>
          </p:cNvPicPr>
          <p:nvPr/>
        </p:nvPicPr>
        <p:blipFill>
          <a:blip r:embed="rId3"/>
          <a:stretch>
            <a:fillRect/>
          </a:stretch>
        </p:blipFill>
        <p:spPr>
          <a:xfrm>
            <a:off x="331885" y="806669"/>
            <a:ext cx="7063275" cy="9762906"/>
          </a:xfrm>
          <a:prstGeom prst="rect">
            <a:avLst/>
          </a:prstGeom>
          <a:ln>
            <a:noFill/>
          </a:ln>
          <a:effectLst>
            <a:softEdge rad="112500"/>
          </a:effectLst>
        </p:spPr>
      </p:pic>
    </p:spTree>
    <p:extLst>
      <p:ext uri="{BB962C8B-B14F-4D97-AF65-F5344CB8AC3E}">
        <p14:creationId xmlns:p14="http://schemas.microsoft.com/office/powerpoint/2010/main" val="30273176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1" name="AutoShape 24" descr="Image result for easter bonnet"/>
          <p:cNvSpPr>
            <a:spLocks noChangeAspect="1" noChangeArrowheads="1"/>
          </p:cNvSpPr>
          <p:nvPr/>
        </p:nvSpPr>
        <p:spPr bwMode="auto">
          <a:xfrm>
            <a:off x="3276600" y="16351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400" dirty="0">
              <a:latin typeface="Sassoon Penpals Joined" panose="02000400000000000000" pitchFamily="50" charset="0"/>
            </a:endParaRPr>
          </a:p>
        </p:txBody>
      </p:sp>
      <p:sp>
        <p:nvSpPr>
          <p:cNvPr id="3083" name="Rectangle 35"/>
          <p:cNvSpPr>
            <a:spLocks noChangeArrowheads="1"/>
          </p:cNvSpPr>
          <p:nvPr/>
        </p:nvSpPr>
        <p:spPr bwMode="auto">
          <a:xfrm>
            <a:off x="0" y="14106525"/>
            <a:ext cx="75612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dirty="0"/>
          </a:p>
        </p:txBody>
      </p:sp>
      <p:sp>
        <p:nvSpPr>
          <p:cNvPr id="3086" name="AutoShape 24" descr="Image result for easter bonnet"/>
          <p:cNvSpPr>
            <a:spLocks noChangeAspect="1" noChangeArrowheads="1"/>
          </p:cNvSpPr>
          <p:nvPr/>
        </p:nvSpPr>
        <p:spPr bwMode="auto">
          <a:xfrm>
            <a:off x="3276600" y="16351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dirty="0">
              <a:latin typeface="Sassoon Penpals Joined" panose="02000400000000000000" pitchFamily="50" charset="0"/>
            </a:endParaRPr>
          </a:p>
        </p:txBody>
      </p:sp>
      <p:sp>
        <p:nvSpPr>
          <p:cNvPr id="3087" name="AutoShape 21" descr="Celebrating Advent with Children - Parenting Tips and Advic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dirty="0"/>
          </a:p>
        </p:txBody>
      </p:sp>
      <p:sp>
        <p:nvSpPr>
          <p:cNvPr id="3088" name="AutoShape 23" descr="Celebrating Advent with Children - Parenting Tips and Advice"/>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dirty="0"/>
          </a:p>
        </p:txBody>
      </p:sp>
      <p:sp>
        <p:nvSpPr>
          <p:cNvPr id="6" name="AutoShape 4" descr="Image"/>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11" name="Rectangle 10"/>
          <p:cNvSpPr/>
          <p:nvPr/>
        </p:nvSpPr>
        <p:spPr>
          <a:xfrm>
            <a:off x="2483932" y="53431"/>
            <a:ext cx="2593398" cy="769441"/>
          </a:xfrm>
          <a:prstGeom prst="rect">
            <a:avLst/>
          </a:prstGeom>
          <a:noFill/>
        </p:spPr>
        <p:txBody>
          <a:bodyPr wrap="square">
            <a:spAutoFit/>
          </a:bodyPr>
          <a:lstStyle/>
          <a:p>
            <a:pPr algn="ctr">
              <a:defRPr/>
            </a:pPr>
            <a:r>
              <a:rPr lang="en-US" sz="4400" b="1" dirty="0">
                <a:ln w="6600">
                  <a:solidFill>
                    <a:schemeClr val="accent2"/>
                  </a:solidFill>
                  <a:prstDash val="solid"/>
                </a:ln>
                <a:solidFill>
                  <a:srgbClr val="FFFFFF"/>
                </a:solidFill>
                <a:effectLst>
                  <a:outerShdw dist="38100" dir="2700000" algn="tl" rotWithShape="0">
                    <a:schemeClr val="accent2"/>
                  </a:outerShdw>
                </a:effectLst>
                <a:latin typeface="Sassoon Penpals Joined" panose="02000400000000000000" pitchFamily="50" charset="0"/>
              </a:rPr>
              <a:t>Diary Dates</a:t>
            </a:r>
          </a:p>
        </p:txBody>
      </p:sp>
      <p:sp>
        <p:nvSpPr>
          <p:cNvPr id="14" name="Line 25"/>
          <p:cNvSpPr>
            <a:spLocks noChangeShapeType="1"/>
          </p:cNvSpPr>
          <p:nvPr/>
        </p:nvSpPr>
        <p:spPr bwMode="auto">
          <a:xfrm>
            <a:off x="7308850" y="546100"/>
            <a:ext cx="0" cy="9831388"/>
          </a:xfrm>
          <a:prstGeom prst="line">
            <a:avLst/>
          </a:prstGeom>
          <a:noFill/>
          <a:ln w="34925">
            <a:solidFill>
              <a:srgbClr val="000080"/>
            </a:solidFill>
            <a:round/>
            <a:headEnd/>
            <a:tailEnd/>
          </a:ln>
          <a:extLst>
            <a:ext uri="{909E8E84-426E-40DD-AFC4-6F175D3DCCD1}">
              <a14:hiddenFill xmlns:a14="http://schemas.microsoft.com/office/drawing/2010/main">
                <a:noFill/>
              </a14:hiddenFill>
            </a:ext>
          </a:extLst>
        </p:spPr>
        <p:txBody>
          <a:bodyPr/>
          <a:lstStyle/>
          <a:p>
            <a:endParaRPr lang="en-GB" dirty="0"/>
          </a:p>
        </p:txBody>
      </p:sp>
      <p:sp>
        <p:nvSpPr>
          <p:cNvPr id="15" name="Line 26"/>
          <p:cNvSpPr>
            <a:spLocks noChangeAspect="1" noChangeShapeType="1"/>
          </p:cNvSpPr>
          <p:nvPr/>
        </p:nvSpPr>
        <p:spPr bwMode="auto">
          <a:xfrm>
            <a:off x="7245350" y="688975"/>
            <a:ext cx="0" cy="9499600"/>
          </a:xfrm>
          <a:prstGeom prst="line">
            <a:avLst/>
          </a:prstGeom>
          <a:noFill/>
          <a:ln w="9525">
            <a:solidFill>
              <a:srgbClr val="3366FF"/>
            </a:solidFill>
            <a:round/>
            <a:headEnd/>
            <a:tailEnd/>
          </a:ln>
          <a:extLst>
            <a:ext uri="{909E8E84-426E-40DD-AFC4-6F175D3DCCD1}">
              <a14:hiddenFill xmlns:a14="http://schemas.microsoft.com/office/drawing/2010/main">
                <a:noFill/>
              </a14:hiddenFill>
            </a:ext>
          </a:extLst>
        </p:spPr>
        <p:txBody>
          <a:bodyPr/>
          <a:lstStyle/>
          <a:p>
            <a:endParaRPr lang="en-GB" dirty="0"/>
          </a:p>
        </p:txBody>
      </p:sp>
      <p:graphicFrame>
        <p:nvGraphicFramePr>
          <p:cNvPr id="3" name="Table 2"/>
          <p:cNvGraphicFramePr>
            <a:graphicFrameLocks noGrp="1"/>
          </p:cNvGraphicFramePr>
          <p:nvPr>
            <p:extLst>
              <p:ext uri="{D42A27DB-BD31-4B8C-83A1-F6EECF244321}">
                <p14:modId xmlns:p14="http://schemas.microsoft.com/office/powerpoint/2010/main" val="3378840643"/>
              </p:ext>
            </p:extLst>
          </p:nvPr>
        </p:nvGraphicFramePr>
        <p:xfrm>
          <a:off x="259646" y="1561798"/>
          <a:ext cx="6875981" cy="1562439"/>
        </p:xfrm>
        <a:graphic>
          <a:graphicData uri="http://schemas.openxmlformats.org/drawingml/2006/table">
            <a:tbl>
              <a:tblPr firstRow="1" firstCol="1" bandRow="1"/>
              <a:tblGrid>
                <a:gridCol w="6875981">
                  <a:extLst>
                    <a:ext uri="{9D8B030D-6E8A-4147-A177-3AD203B41FA5}">
                      <a16:colId xmlns:a16="http://schemas.microsoft.com/office/drawing/2014/main" val="2648591861"/>
                    </a:ext>
                  </a:extLst>
                </a:gridCol>
              </a:tblGrid>
              <a:tr h="766994">
                <a:tc>
                  <a:txBody>
                    <a:bodyPr/>
                    <a:lstStyle/>
                    <a:p>
                      <a:pPr algn="ctr">
                        <a:lnSpc>
                          <a:spcPct val="107000"/>
                        </a:lnSpc>
                        <a:spcAft>
                          <a:spcPts val="0"/>
                        </a:spcAft>
                      </a:pPr>
                      <a:r>
                        <a:rPr lang="en-GB" sz="3200" kern="1600" dirty="0">
                          <a:effectLst/>
                          <a:latin typeface="Sassoon Penpals Joined" panose="02000400000000000000" pitchFamily="50" charset="0"/>
                          <a:ea typeface="Calibri" panose="020F0502020204030204" pitchFamily="34" charset="0"/>
                          <a:cs typeface="Times New Roman" panose="02020603050405020304" pitchFamily="18" charset="0"/>
                        </a:rPr>
                        <a:t>Autumn Term 2026</a:t>
                      </a:r>
                    </a:p>
                  </a:txBody>
                  <a:tcPr marL="35796" marR="357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CCFF"/>
                    </a:solidFill>
                  </a:tcPr>
                </a:tc>
                <a:extLst>
                  <a:ext uri="{0D108BD9-81ED-4DB2-BD59-A6C34878D82A}">
                    <a16:rowId xmlns:a16="http://schemas.microsoft.com/office/drawing/2014/main" val="2271156819"/>
                  </a:ext>
                </a:extLst>
              </a:tr>
              <a:tr h="795445">
                <a:tc>
                  <a:txBody>
                    <a:bodyPr/>
                    <a:lstStyle/>
                    <a:p>
                      <a:pPr marL="0" marR="0" lvl="0" indent="0" algn="ctr" defTabSz="914473" rtl="0" eaLnBrk="1" fontAlgn="auto" latinLnBrk="0" hangingPunct="1">
                        <a:lnSpc>
                          <a:spcPct val="107000"/>
                        </a:lnSpc>
                        <a:spcBef>
                          <a:spcPts val="0"/>
                        </a:spcBef>
                        <a:spcAft>
                          <a:spcPts val="0"/>
                        </a:spcAft>
                        <a:buClrTx/>
                        <a:buSzTx/>
                        <a:buFontTx/>
                        <a:buNone/>
                        <a:tabLst/>
                        <a:defRPr/>
                      </a:pPr>
                      <a:r>
                        <a:rPr lang="en-GB" sz="1600" kern="1600" dirty="0">
                          <a:effectLst/>
                          <a:latin typeface="Sassoon Penpals Joined" panose="02000400000000000000" pitchFamily="50" charset="0"/>
                          <a:ea typeface="Calibri" panose="020F0502020204030204" pitchFamily="34" charset="0"/>
                          <a:cs typeface="Times New Roman" panose="02020603050405020304" pitchFamily="18" charset="0"/>
                        </a:rPr>
                        <a:t>Monday 20</a:t>
                      </a:r>
                      <a:r>
                        <a:rPr lang="en-GB" sz="1600" kern="1600" baseline="30000" dirty="0">
                          <a:effectLst/>
                          <a:latin typeface="Sassoon Penpals Joined" panose="02000400000000000000" pitchFamily="50" charset="0"/>
                          <a:ea typeface="Calibri" panose="020F0502020204030204" pitchFamily="34" charset="0"/>
                          <a:cs typeface="Times New Roman" panose="02020603050405020304" pitchFamily="18" charset="0"/>
                        </a:rPr>
                        <a:t>th</a:t>
                      </a:r>
                      <a:r>
                        <a:rPr lang="en-GB" sz="1600" kern="1600" dirty="0">
                          <a:effectLst/>
                          <a:latin typeface="Sassoon Penpals Joined" panose="02000400000000000000" pitchFamily="50" charset="0"/>
                          <a:ea typeface="Calibri" panose="020F0502020204030204" pitchFamily="34" charset="0"/>
                          <a:cs typeface="Times New Roman" panose="02020603050405020304" pitchFamily="18" charset="0"/>
                        </a:rPr>
                        <a:t> July – INSET day for staff</a:t>
                      </a:r>
                    </a:p>
                    <a:p>
                      <a:pPr marL="0" marR="0" lvl="0" indent="0" algn="ctr" defTabSz="914473" rtl="0" eaLnBrk="1" fontAlgn="auto" latinLnBrk="0" hangingPunct="1">
                        <a:lnSpc>
                          <a:spcPct val="107000"/>
                        </a:lnSpc>
                        <a:spcBef>
                          <a:spcPts val="0"/>
                        </a:spcBef>
                        <a:spcAft>
                          <a:spcPts val="0"/>
                        </a:spcAft>
                        <a:buClrTx/>
                        <a:buSzTx/>
                        <a:buFontTx/>
                        <a:buNone/>
                        <a:tabLst/>
                        <a:defRPr/>
                      </a:pPr>
                      <a:r>
                        <a:rPr lang="en-GB" sz="1600" kern="1600" dirty="0">
                          <a:effectLst/>
                          <a:latin typeface="Sassoon Penpals Joined" panose="02000400000000000000" pitchFamily="50" charset="0"/>
                          <a:ea typeface="Calibri" panose="020F0502020204030204" pitchFamily="34" charset="0"/>
                          <a:cs typeface="Times New Roman" panose="02020603050405020304" pitchFamily="18" charset="0"/>
                        </a:rPr>
                        <a:t>SCHOOL CLOSED FOR PUPILS UNTIL SEPTEMBER</a:t>
                      </a:r>
                    </a:p>
                  </a:txBody>
                  <a:tcPr marL="35796" marR="357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CCFF"/>
                    </a:solidFill>
                  </a:tcPr>
                </a:tc>
                <a:extLst>
                  <a:ext uri="{0D108BD9-81ED-4DB2-BD59-A6C34878D82A}">
                    <a16:rowId xmlns:a16="http://schemas.microsoft.com/office/drawing/2014/main" val="537613600"/>
                  </a:ext>
                </a:extLst>
              </a:tr>
            </a:tbl>
          </a:graphicData>
        </a:graphic>
      </p:graphicFrame>
      <p:pic>
        <p:nvPicPr>
          <p:cNvPr id="2" name="Picture 1">
            <a:extLst>
              <a:ext uri="{FF2B5EF4-FFF2-40B4-BE49-F238E27FC236}">
                <a16:creationId xmlns:a16="http://schemas.microsoft.com/office/drawing/2014/main" id="{ECA83224-FEF3-250D-C2E7-ED41ABE7532D}"/>
              </a:ext>
            </a:extLst>
          </p:cNvPr>
          <p:cNvPicPr>
            <a:picLocks noChangeAspect="1"/>
          </p:cNvPicPr>
          <p:nvPr/>
        </p:nvPicPr>
        <p:blipFill>
          <a:blip r:embed="rId3"/>
          <a:stretch>
            <a:fillRect/>
          </a:stretch>
        </p:blipFill>
        <p:spPr>
          <a:xfrm>
            <a:off x="181496" y="81808"/>
            <a:ext cx="1028844" cy="990738"/>
          </a:xfrm>
          <a:prstGeom prst="rect">
            <a:avLst/>
          </a:prstGeom>
        </p:spPr>
      </p:pic>
      <p:pic>
        <p:nvPicPr>
          <p:cNvPr id="4" name="Picture 3">
            <a:extLst>
              <a:ext uri="{FF2B5EF4-FFF2-40B4-BE49-F238E27FC236}">
                <a16:creationId xmlns:a16="http://schemas.microsoft.com/office/drawing/2014/main" id="{EF9B80FA-E356-1E5F-FF6B-A7FF44EB618D}"/>
              </a:ext>
            </a:extLst>
          </p:cNvPr>
          <p:cNvPicPr>
            <a:picLocks noChangeAspect="1"/>
          </p:cNvPicPr>
          <p:nvPr/>
        </p:nvPicPr>
        <p:blipFill>
          <a:blip r:embed="rId3"/>
          <a:stretch>
            <a:fillRect/>
          </a:stretch>
        </p:blipFill>
        <p:spPr>
          <a:xfrm>
            <a:off x="6072044" y="81808"/>
            <a:ext cx="1028844" cy="990738"/>
          </a:xfrm>
          <a:prstGeom prst="rect">
            <a:avLst/>
          </a:prstGeom>
        </p:spPr>
      </p:pic>
      <p:graphicFrame>
        <p:nvGraphicFramePr>
          <p:cNvPr id="5" name="Table 4">
            <a:extLst>
              <a:ext uri="{FF2B5EF4-FFF2-40B4-BE49-F238E27FC236}">
                <a16:creationId xmlns:a16="http://schemas.microsoft.com/office/drawing/2014/main" id="{C69DB9AA-68ED-86DE-4F0C-B2E376ED7ACF}"/>
              </a:ext>
            </a:extLst>
          </p:cNvPr>
          <p:cNvGraphicFramePr>
            <a:graphicFrameLocks noGrp="1"/>
          </p:cNvGraphicFramePr>
          <p:nvPr>
            <p:extLst>
              <p:ext uri="{D42A27DB-BD31-4B8C-83A1-F6EECF244321}">
                <p14:modId xmlns:p14="http://schemas.microsoft.com/office/powerpoint/2010/main" val="2876814807"/>
              </p:ext>
            </p:extLst>
          </p:nvPr>
        </p:nvGraphicFramePr>
        <p:xfrm>
          <a:off x="224949" y="5851350"/>
          <a:ext cx="6945373" cy="4623728"/>
        </p:xfrm>
        <a:graphic>
          <a:graphicData uri="http://schemas.openxmlformats.org/drawingml/2006/table">
            <a:tbl>
              <a:tblPr firstRow="1" bandRow="1">
                <a:tableStyleId>{5940675A-B579-460E-94D1-54222C63F5DA}</a:tableStyleId>
              </a:tblPr>
              <a:tblGrid>
                <a:gridCol w="916107">
                  <a:extLst>
                    <a:ext uri="{9D8B030D-6E8A-4147-A177-3AD203B41FA5}">
                      <a16:colId xmlns:a16="http://schemas.microsoft.com/office/drawing/2014/main" val="3164681317"/>
                    </a:ext>
                  </a:extLst>
                </a:gridCol>
                <a:gridCol w="2016224">
                  <a:extLst>
                    <a:ext uri="{9D8B030D-6E8A-4147-A177-3AD203B41FA5}">
                      <a16:colId xmlns:a16="http://schemas.microsoft.com/office/drawing/2014/main" val="788762689"/>
                    </a:ext>
                  </a:extLst>
                </a:gridCol>
                <a:gridCol w="2123990">
                  <a:extLst>
                    <a:ext uri="{9D8B030D-6E8A-4147-A177-3AD203B41FA5}">
                      <a16:colId xmlns:a16="http://schemas.microsoft.com/office/drawing/2014/main" val="1939778667"/>
                    </a:ext>
                  </a:extLst>
                </a:gridCol>
                <a:gridCol w="1889052">
                  <a:extLst>
                    <a:ext uri="{9D8B030D-6E8A-4147-A177-3AD203B41FA5}">
                      <a16:colId xmlns:a16="http://schemas.microsoft.com/office/drawing/2014/main" val="1264490071"/>
                    </a:ext>
                  </a:extLst>
                </a:gridCol>
              </a:tblGrid>
              <a:tr h="437344">
                <a:tc gridSpan="4">
                  <a:txBody>
                    <a:bodyPr/>
                    <a:lstStyle/>
                    <a:p>
                      <a:pPr algn="ctr"/>
                      <a:r>
                        <a:rPr lang="en-GB" sz="1800" dirty="0">
                          <a:latin typeface="Sassoon Penpals" panose="02000400000000000000" pitchFamily="50" charset="0"/>
                        </a:rPr>
                        <a:t>Term</a:t>
                      </a:r>
                      <a:r>
                        <a:rPr lang="en-GB" sz="1800" baseline="0" dirty="0">
                          <a:latin typeface="Sassoon Penpals" panose="02000400000000000000" pitchFamily="50" charset="0"/>
                        </a:rPr>
                        <a:t> dates 2026 - 2027</a:t>
                      </a:r>
                      <a:endParaRPr lang="en-GB" sz="1800" dirty="0">
                        <a:latin typeface="Sassoon Penpals" panose="02000400000000000000" pitchFamily="50" charset="0"/>
                      </a:endParaRPr>
                    </a:p>
                  </a:txBody>
                  <a:tcPr>
                    <a:solidFill>
                      <a:srgbClr val="B2D3FC"/>
                    </a:solidFill>
                  </a:tcPr>
                </a:tc>
                <a:tc hMerge="1">
                  <a:txBody>
                    <a:bodyPr/>
                    <a:lstStyle/>
                    <a:p>
                      <a:pPr algn="ctr"/>
                      <a:endParaRPr lang="en-GB" dirty="0">
                        <a:latin typeface="Sassoon Penpals" panose="02000400000000000000" pitchFamily="50" charset="0"/>
                      </a:endParaRPr>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2081433408"/>
                  </a:ext>
                </a:extLst>
              </a:tr>
              <a:tr h="437344">
                <a:tc>
                  <a:txBody>
                    <a:bodyPr/>
                    <a:lstStyle/>
                    <a:p>
                      <a:endParaRPr lang="en-GB" dirty="0">
                        <a:latin typeface="Sassoon Penpals" panose="02000400000000000000" pitchFamily="50" charset="0"/>
                      </a:endParaRPr>
                    </a:p>
                  </a:txBody>
                  <a:tcPr/>
                </a:tc>
                <a:tc>
                  <a:txBody>
                    <a:bodyPr/>
                    <a:lstStyle/>
                    <a:p>
                      <a:pPr algn="ctr"/>
                      <a:r>
                        <a:rPr lang="en-GB" sz="1800" b="1" dirty="0">
                          <a:latin typeface="Sassoon Penpals" panose="02000400000000000000" pitchFamily="50" charset="0"/>
                        </a:rPr>
                        <a:t>Term</a:t>
                      </a:r>
                      <a:r>
                        <a:rPr lang="en-GB" sz="1800" b="1" baseline="0" dirty="0">
                          <a:latin typeface="Sassoon Penpals" panose="02000400000000000000" pitchFamily="50" charset="0"/>
                        </a:rPr>
                        <a:t> starts</a:t>
                      </a:r>
                      <a:endParaRPr lang="en-GB" sz="1800" b="1" dirty="0">
                        <a:latin typeface="Sassoon Penpals" panose="02000400000000000000" pitchFamily="50" charset="0"/>
                      </a:endParaRPr>
                    </a:p>
                  </a:txBody>
                  <a:tcPr/>
                </a:tc>
                <a:tc>
                  <a:txBody>
                    <a:bodyPr/>
                    <a:lstStyle/>
                    <a:p>
                      <a:pPr algn="ctr"/>
                      <a:r>
                        <a:rPr lang="en-GB" sz="1800" b="1" dirty="0">
                          <a:latin typeface="Sassoon Penpals" panose="02000400000000000000" pitchFamily="50" charset="0"/>
                        </a:rPr>
                        <a:t>Half term</a:t>
                      </a:r>
                    </a:p>
                  </a:txBody>
                  <a:tcPr/>
                </a:tc>
                <a:tc>
                  <a:txBody>
                    <a:bodyPr/>
                    <a:lstStyle/>
                    <a:p>
                      <a:pPr algn="ctr"/>
                      <a:r>
                        <a:rPr lang="en-GB" sz="1800" b="1" dirty="0">
                          <a:latin typeface="Sassoon Penpals" panose="02000400000000000000" pitchFamily="50" charset="0"/>
                        </a:rPr>
                        <a:t>Term ends</a:t>
                      </a:r>
                    </a:p>
                  </a:txBody>
                  <a:tcPr/>
                </a:tc>
                <a:extLst>
                  <a:ext uri="{0D108BD9-81ED-4DB2-BD59-A6C34878D82A}">
                    <a16:rowId xmlns:a16="http://schemas.microsoft.com/office/drawing/2014/main" val="4179248120"/>
                  </a:ext>
                </a:extLst>
              </a:tr>
              <a:tr h="437344">
                <a:tc>
                  <a:txBody>
                    <a:bodyPr/>
                    <a:lstStyle/>
                    <a:p>
                      <a:r>
                        <a:rPr lang="en-GB" dirty="0">
                          <a:latin typeface="Sassoon Penpals" panose="02000400000000000000" pitchFamily="50" charset="0"/>
                        </a:rPr>
                        <a:t>Autumn</a:t>
                      </a:r>
                    </a:p>
                  </a:txBody>
                  <a:tcPr>
                    <a:solidFill>
                      <a:srgbClr val="B2D3FC"/>
                    </a:solidFill>
                  </a:tcPr>
                </a:tc>
                <a:tc>
                  <a:txBody>
                    <a:bodyPr/>
                    <a:lstStyle/>
                    <a:p>
                      <a:r>
                        <a:rPr lang="en-GB" sz="1800" dirty="0">
                          <a:latin typeface="Sassoon Penpals" panose="02000400000000000000" pitchFamily="50" charset="0"/>
                        </a:rPr>
                        <a:t>Tuesday 1 September 2026</a:t>
                      </a:r>
                    </a:p>
                  </a:txBody>
                  <a:tcPr/>
                </a:tc>
                <a:tc>
                  <a:txBody>
                    <a:bodyPr/>
                    <a:lstStyle/>
                    <a:p>
                      <a:r>
                        <a:rPr lang="en-GB" sz="1800" dirty="0">
                          <a:latin typeface="Sassoon Penpals" panose="02000400000000000000" pitchFamily="50" charset="0"/>
                        </a:rPr>
                        <a:t>Monday 26 October 2026 to Friday 30 October 2026</a:t>
                      </a:r>
                    </a:p>
                  </a:txBody>
                  <a:tcPr/>
                </a:tc>
                <a:tc>
                  <a:txBody>
                    <a:bodyPr/>
                    <a:lstStyle/>
                    <a:p>
                      <a:r>
                        <a:rPr lang="en-GB" sz="1800" dirty="0">
                          <a:latin typeface="Sassoon Penpals" panose="02000400000000000000" pitchFamily="50" charset="0"/>
                        </a:rPr>
                        <a:t>Friday 18 December 2026</a:t>
                      </a:r>
                    </a:p>
                  </a:txBody>
                  <a:tcPr/>
                </a:tc>
                <a:extLst>
                  <a:ext uri="{0D108BD9-81ED-4DB2-BD59-A6C34878D82A}">
                    <a16:rowId xmlns:a16="http://schemas.microsoft.com/office/drawing/2014/main" val="3759919218"/>
                  </a:ext>
                </a:extLst>
              </a:tr>
              <a:tr h="437344">
                <a:tc>
                  <a:txBody>
                    <a:bodyPr/>
                    <a:lstStyle/>
                    <a:p>
                      <a:r>
                        <a:rPr lang="en-GB" dirty="0">
                          <a:latin typeface="Sassoon Penpals" panose="02000400000000000000" pitchFamily="50" charset="0"/>
                        </a:rPr>
                        <a:t>Spring</a:t>
                      </a:r>
                    </a:p>
                  </a:txBody>
                  <a:tcPr>
                    <a:solidFill>
                      <a:srgbClr val="B2D3FC"/>
                    </a:solidFill>
                  </a:tcPr>
                </a:tc>
                <a:tc>
                  <a:txBody>
                    <a:bodyPr/>
                    <a:lstStyle/>
                    <a:p>
                      <a:r>
                        <a:rPr lang="en-GB" sz="1800" dirty="0">
                          <a:latin typeface="Sassoon Penpals" panose="02000400000000000000" pitchFamily="50" charset="0"/>
                        </a:rPr>
                        <a:t>Monday 4 January 2027</a:t>
                      </a:r>
                    </a:p>
                  </a:txBody>
                  <a:tcPr/>
                </a:tc>
                <a:tc>
                  <a:txBody>
                    <a:bodyPr/>
                    <a:lstStyle/>
                    <a:p>
                      <a:r>
                        <a:rPr lang="en-GB" sz="1800" dirty="0">
                          <a:latin typeface="Sassoon Penpals" panose="02000400000000000000" pitchFamily="50" charset="0"/>
                        </a:rPr>
                        <a:t>Monday 15 February 2027 to Friday 19 February 2027</a:t>
                      </a:r>
                    </a:p>
                  </a:txBody>
                  <a:tcPr/>
                </a:tc>
                <a:tc>
                  <a:txBody>
                    <a:bodyPr/>
                    <a:lstStyle/>
                    <a:p>
                      <a:r>
                        <a:rPr lang="en-GB" sz="1800" dirty="0">
                          <a:latin typeface="Sassoon Penpals" panose="02000400000000000000" pitchFamily="50" charset="0"/>
                        </a:rPr>
                        <a:t>Thursday 25 March 2027</a:t>
                      </a:r>
                    </a:p>
                  </a:txBody>
                  <a:tcPr/>
                </a:tc>
                <a:extLst>
                  <a:ext uri="{0D108BD9-81ED-4DB2-BD59-A6C34878D82A}">
                    <a16:rowId xmlns:a16="http://schemas.microsoft.com/office/drawing/2014/main" val="3232650677"/>
                  </a:ext>
                </a:extLst>
              </a:tr>
              <a:tr h="437344">
                <a:tc>
                  <a:txBody>
                    <a:bodyPr/>
                    <a:lstStyle/>
                    <a:p>
                      <a:r>
                        <a:rPr lang="en-GB" dirty="0">
                          <a:latin typeface="Sassoon Penpals" panose="02000400000000000000" pitchFamily="50" charset="0"/>
                        </a:rPr>
                        <a:t>Summer </a:t>
                      </a:r>
                    </a:p>
                  </a:txBody>
                  <a:tcPr>
                    <a:solidFill>
                      <a:srgbClr val="B2D3FC"/>
                    </a:solidFill>
                  </a:tcPr>
                </a:tc>
                <a:tc>
                  <a:txBody>
                    <a:bodyPr/>
                    <a:lstStyle/>
                    <a:p>
                      <a:r>
                        <a:rPr lang="en-GB" sz="1800" dirty="0">
                          <a:latin typeface="Sassoon Penpals" panose="02000400000000000000" pitchFamily="50" charset="0"/>
                        </a:rPr>
                        <a:t>Monday 12 April 2027</a:t>
                      </a:r>
                    </a:p>
                  </a:txBody>
                  <a:tcPr/>
                </a:tc>
                <a:tc>
                  <a:txBody>
                    <a:bodyPr/>
                    <a:lstStyle/>
                    <a:p>
                      <a:r>
                        <a:rPr lang="en-GB" sz="1800" dirty="0">
                          <a:latin typeface="Sassoon Penpals" panose="02000400000000000000" pitchFamily="50" charset="0"/>
                        </a:rPr>
                        <a:t>Monday 31 May 2027 to Friday 4 June 2027</a:t>
                      </a:r>
                    </a:p>
                  </a:txBody>
                  <a:tcPr/>
                </a:tc>
                <a:tc>
                  <a:txBody>
                    <a:bodyPr/>
                    <a:lstStyle/>
                    <a:p>
                      <a:r>
                        <a:rPr lang="en-GB" sz="1800" dirty="0">
                          <a:latin typeface="Sassoon Penpals" panose="02000400000000000000" pitchFamily="50" charset="0"/>
                        </a:rPr>
                        <a:t>Wednesday 21 July 2027</a:t>
                      </a:r>
                    </a:p>
                  </a:txBody>
                  <a:tcPr/>
                </a:tc>
                <a:extLst>
                  <a:ext uri="{0D108BD9-81ED-4DB2-BD59-A6C34878D82A}">
                    <a16:rowId xmlns:a16="http://schemas.microsoft.com/office/drawing/2014/main" val="1045031885"/>
                  </a:ext>
                </a:extLst>
              </a:tr>
              <a:tr h="862706">
                <a:tc gridSpan="4">
                  <a:txBody>
                    <a:bodyPr/>
                    <a:lstStyle/>
                    <a:p>
                      <a:pPr algn="ctr"/>
                      <a:r>
                        <a:rPr lang="en-GB" sz="2000" b="0" u="sng" dirty="0">
                          <a:latin typeface="Sassoon Penpals" panose="02000400000000000000" pitchFamily="50" charset="0"/>
                        </a:rPr>
                        <a:t>Inset days: </a:t>
                      </a:r>
                      <a:r>
                        <a:rPr lang="en-GB" sz="2000" b="0" dirty="0">
                          <a:solidFill>
                            <a:schemeClr val="accent4"/>
                          </a:solidFill>
                          <a:latin typeface="Sassoon Penpals" panose="02000400000000000000" pitchFamily="50" charset="0"/>
                        </a:rPr>
                        <a:t>1</a:t>
                      </a:r>
                      <a:r>
                        <a:rPr lang="en-GB" sz="2000" b="0" baseline="30000" dirty="0">
                          <a:solidFill>
                            <a:schemeClr val="accent4"/>
                          </a:solidFill>
                          <a:latin typeface="Sassoon Penpals" panose="02000400000000000000" pitchFamily="50" charset="0"/>
                        </a:rPr>
                        <a:t>st</a:t>
                      </a:r>
                      <a:r>
                        <a:rPr lang="en-GB" sz="2000" b="0" dirty="0">
                          <a:solidFill>
                            <a:schemeClr val="accent4"/>
                          </a:solidFill>
                          <a:latin typeface="Sassoon Penpals" panose="02000400000000000000" pitchFamily="50" charset="0"/>
                        </a:rPr>
                        <a:t> September,</a:t>
                      </a:r>
                      <a:r>
                        <a:rPr lang="en-GB" sz="2000" b="0" baseline="0" dirty="0">
                          <a:solidFill>
                            <a:schemeClr val="accent4"/>
                          </a:solidFill>
                          <a:latin typeface="Sassoon Penpals" panose="02000400000000000000" pitchFamily="50" charset="0"/>
                        </a:rPr>
                        <a:t> 2</a:t>
                      </a:r>
                      <a:r>
                        <a:rPr lang="en-GB" sz="2000" b="0" baseline="30000" dirty="0">
                          <a:solidFill>
                            <a:schemeClr val="accent4"/>
                          </a:solidFill>
                          <a:latin typeface="Sassoon Penpals" panose="02000400000000000000" pitchFamily="50" charset="0"/>
                        </a:rPr>
                        <a:t>nd</a:t>
                      </a:r>
                      <a:r>
                        <a:rPr lang="en-GB" sz="2000" b="0" baseline="0" dirty="0">
                          <a:solidFill>
                            <a:schemeClr val="accent4"/>
                          </a:solidFill>
                          <a:latin typeface="Sassoon Penpals" panose="02000400000000000000" pitchFamily="50" charset="0"/>
                        </a:rPr>
                        <a:t> November, 4</a:t>
                      </a:r>
                      <a:r>
                        <a:rPr lang="en-GB" sz="2000" b="0" baseline="30000" dirty="0">
                          <a:solidFill>
                            <a:schemeClr val="accent4"/>
                          </a:solidFill>
                          <a:latin typeface="Sassoon Penpals" panose="02000400000000000000" pitchFamily="50" charset="0"/>
                        </a:rPr>
                        <a:t>th</a:t>
                      </a:r>
                      <a:r>
                        <a:rPr lang="en-GB" sz="2000" b="0" baseline="0" dirty="0">
                          <a:solidFill>
                            <a:schemeClr val="accent4"/>
                          </a:solidFill>
                          <a:latin typeface="Sassoon Penpals" panose="02000400000000000000" pitchFamily="50" charset="0"/>
                        </a:rPr>
                        <a:t> January, 12</a:t>
                      </a:r>
                      <a:r>
                        <a:rPr lang="en-GB" sz="2000" b="0" baseline="30000" dirty="0">
                          <a:solidFill>
                            <a:schemeClr val="accent4"/>
                          </a:solidFill>
                          <a:latin typeface="Sassoon Penpals" panose="02000400000000000000" pitchFamily="50" charset="0"/>
                        </a:rPr>
                        <a:t>th</a:t>
                      </a:r>
                      <a:r>
                        <a:rPr lang="en-GB" sz="2000" b="0" baseline="0" dirty="0">
                          <a:solidFill>
                            <a:schemeClr val="accent4"/>
                          </a:solidFill>
                          <a:latin typeface="Sassoon Penpals" panose="02000400000000000000" pitchFamily="50" charset="0"/>
                        </a:rPr>
                        <a:t> February, 7</a:t>
                      </a:r>
                      <a:r>
                        <a:rPr lang="en-GB" sz="2000" b="0" baseline="30000" dirty="0">
                          <a:solidFill>
                            <a:schemeClr val="accent4"/>
                          </a:solidFill>
                          <a:latin typeface="Sassoon Penpals" panose="02000400000000000000" pitchFamily="50" charset="0"/>
                        </a:rPr>
                        <a:t>th</a:t>
                      </a:r>
                      <a:r>
                        <a:rPr lang="en-GB" sz="2000" b="0" baseline="0" dirty="0">
                          <a:solidFill>
                            <a:schemeClr val="accent4"/>
                          </a:solidFill>
                          <a:latin typeface="Sassoon Penpals" panose="02000400000000000000" pitchFamily="50" charset="0"/>
                        </a:rPr>
                        <a:t> June, </a:t>
                      </a:r>
                      <a:br>
                        <a:rPr lang="en-GB" sz="2000" b="0" baseline="0" dirty="0">
                          <a:solidFill>
                            <a:schemeClr val="accent4"/>
                          </a:solidFill>
                          <a:latin typeface="Sassoon Penpals" panose="02000400000000000000" pitchFamily="50" charset="0"/>
                        </a:rPr>
                      </a:br>
                      <a:r>
                        <a:rPr lang="en-GB" sz="2000" b="0" baseline="0" dirty="0">
                          <a:solidFill>
                            <a:schemeClr val="accent4"/>
                          </a:solidFill>
                          <a:latin typeface="Sassoon Penpals" panose="02000400000000000000" pitchFamily="50" charset="0"/>
                        </a:rPr>
                        <a:t>21</a:t>
                      </a:r>
                      <a:r>
                        <a:rPr lang="en-GB" sz="2000" b="0" baseline="30000" dirty="0">
                          <a:solidFill>
                            <a:schemeClr val="accent4"/>
                          </a:solidFill>
                          <a:latin typeface="Sassoon Penpals" panose="02000400000000000000" pitchFamily="50" charset="0"/>
                        </a:rPr>
                        <a:t>st</a:t>
                      </a:r>
                      <a:r>
                        <a:rPr lang="en-GB" sz="2000" b="0" baseline="0" dirty="0">
                          <a:solidFill>
                            <a:schemeClr val="accent4"/>
                          </a:solidFill>
                          <a:latin typeface="Sassoon Penpals" panose="02000400000000000000" pitchFamily="50" charset="0"/>
                        </a:rPr>
                        <a:t> July </a:t>
                      </a:r>
                    </a:p>
                  </a:txBody>
                  <a:tcPr/>
                </a:tc>
                <a:tc hMerge="1">
                  <a:txBody>
                    <a:bodyPr/>
                    <a:lstStyle/>
                    <a:p>
                      <a:endParaRPr lang="en-GB" dirty="0">
                        <a:latin typeface="Sassoon Penpals" panose="02000400000000000000" pitchFamily="50"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308351485"/>
                  </a:ext>
                </a:extLst>
              </a:tr>
            </a:tbl>
          </a:graphicData>
        </a:graphic>
      </p:graphicFrame>
    </p:spTree>
    <p:extLst>
      <p:ext uri="{BB962C8B-B14F-4D97-AF65-F5344CB8AC3E}">
        <p14:creationId xmlns:p14="http://schemas.microsoft.com/office/powerpoint/2010/main" val="942982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1" name="AutoShape 24" descr="Image result for easter bonnet"/>
          <p:cNvSpPr>
            <a:spLocks noChangeAspect="1" noChangeArrowheads="1"/>
          </p:cNvSpPr>
          <p:nvPr/>
        </p:nvSpPr>
        <p:spPr bwMode="auto">
          <a:xfrm>
            <a:off x="3276600" y="16351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400" dirty="0">
              <a:latin typeface="Sassoon Penpals Joined" panose="02000400000000000000" pitchFamily="50" charset="0"/>
            </a:endParaRPr>
          </a:p>
        </p:txBody>
      </p:sp>
      <p:sp>
        <p:nvSpPr>
          <p:cNvPr id="3086" name="AutoShape 24" descr="Image result for easter bonnet"/>
          <p:cNvSpPr>
            <a:spLocks noChangeAspect="1" noChangeArrowheads="1"/>
          </p:cNvSpPr>
          <p:nvPr/>
        </p:nvSpPr>
        <p:spPr bwMode="auto">
          <a:xfrm>
            <a:off x="3276600" y="16351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dirty="0">
              <a:latin typeface="Sassoon Penpals Joined" panose="02000400000000000000" pitchFamily="50" charset="0"/>
            </a:endParaRPr>
          </a:p>
        </p:txBody>
      </p:sp>
      <p:sp>
        <p:nvSpPr>
          <p:cNvPr id="3087" name="AutoShape 21" descr="Celebrating Advent with Children - Parenting Tips and Advice"/>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dirty="0"/>
          </a:p>
        </p:txBody>
      </p:sp>
      <p:sp>
        <p:nvSpPr>
          <p:cNvPr id="3088" name="AutoShape 23" descr="Celebrating Advent with Children - Parenting Tips and Advice"/>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dirty="0"/>
          </a:p>
        </p:txBody>
      </p:sp>
      <p:sp>
        <p:nvSpPr>
          <p:cNvPr id="6" name="AutoShape 4" descr="Image"/>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14" name="Line 25"/>
          <p:cNvSpPr>
            <a:spLocks noChangeShapeType="1"/>
          </p:cNvSpPr>
          <p:nvPr/>
        </p:nvSpPr>
        <p:spPr bwMode="auto">
          <a:xfrm>
            <a:off x="7308850" y="546100"/>
            <a:ext cx="0" cy="9831388"/>
          </a:xfrm>
          <a:prstGeom prst="line">
            <a:avLst/>
          </a:prstGeom>
          <a:noFill/>
          <a:ln w="34925">
            <a:solidFill>
              <a:srgbClr val="000080"/>
            </a:solidFill>
            <a:round/>
            <a:headEnd/>
            <a:tailEnd/>
          </a:ln>
          <a:extLst>
            <a:ext uri="{909E8E84-426E-40DD-AFC4-6F175D3DCCD1}">
              <a14:hiddenFill xmlns:a14="http://schemas.microsoft.com/office/drawing/2010/main">
                <a:noFill/>
              </a14:hiddenFill>
            </a:ext>
          </a:extLst>
        </p:spPr>
        <p:txBody>
          <a:bodyPr/>
          <a:lstStyle/>
          <a:p>
            <a:endParaRPr lang="en-GB" dirty="0"/>
          </a:p>
        </p:txBody>
      </p:sp>
      <p:sp>
        <p:nvSpPr>
          <p:cNvPr id="15" name="Line 26"/>
          <p:cNvSpPr>
            <a:spLocks noChangeAspect="1" noChangeShapeType="1"/>
          </p:cNvSpPr>
          <p:nvPr/>
        </p:nvSpPr>
        <p:spPr bwMode="auto">
          <a:xfrm>
            <a:off x="7245350" y="688975"/>
            <a:ext cx="0" cy="9499600"/>
          </a:xfrm>
          <a:prstGeom prst="line">
            <a:avLst/>
          </a:prstGeom>
          <a:noFill/>
          <a:ln w="9525">
            <a:solidFill>
              <a:srgbClr val="3366FF"/>
            </a:solidFill>
            <a:round/>
            <a:headEnd/>
            <a:tailEnd/>
          </a:ln>
          <a:extLst>
            <a:ext uri="{909E8E84-426E-40DD-AFC4-6F175D3DCCD1}">
              <a14:hiddenFill xmlns:a14="http://schemas.microsoft.com/office/drawing/2010/main">
                <a:noFill/>
              </a14:hiddenFill>
            </a:ext>
          </a:extLst>
        </p:spPr>
        <p:txBody>
          <a:bodyPr/>
          <a:lstStyle/>
          <a:p>
            <a:endParaRPr lang="en-GB" dirty="0"/>
          </a:p>
        </p:txBody>
      </p:sp>
      <p:pic>
        <p:nvPicPr>
          <p:cNvPr id="16" name="Picture 15"/>
          <p:cNvPicPr>
            <a:picLocks noChangeAspect="1"/>
          </p:cNvPicPr>
          <p:nvPr/>
        </p:nvPicPr>
        <p:blipFill>
          <a:blip r:embed="rId3"/>
          <a:stretch>
            <a:fillRect/>
          </a:stretch>
        </p:blipFill>
        <p:spPr>
          <a:xfrm>
            <a:off x="2509701" y="1382620"/>
            <a:ext cx="2541858" cy="1706823"/>
          </a:xfrm>
          <a:prstGeom prst="rect">
            <a:avLst/>
          </a:prstGeom>
        </p:spPr>
      </p:pic>
      <p:sp>
        <p:nvSpPr>
          <p:cNvPr id="4" name="Rectangle 3">
            <a:extLst>
              <a:ext uri="{FF2B5EF4-FFF2-40B4-BE49-F238E27FC236}">
                <a16:creationId xmlns:a16="http://schemas.microsoft.com/office/drawing/2014/main" id="{25608E78-5EF9-4635-1D03-82AC88146D47}"/>
              </a:ext>
            </a:extLst>
          </p:cNvPr>
          <p:cNvSpPr/>
          <p:nvPr/>
        </p:nvSpPr>
        <p:spPr>
          <a:xfrm>
            <a:off x="3962219" y="8466605"/>
            <a:ext cx="2931796" cy="198041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Sassoon Penpals" panose="02000400000000000000" pitchFamily="50" charset="0"/>
              </a:rPr>
              <a:t>Please remember that earrings MUST NOT be worn on PE days. </a:t>
            </a:r>
          </a:p>
        </p:txBody>
      </p:sp>
      <p:sp>
        <p:nvSpPr>
          <p:cNvPr id="5" name="Rectangle 4">
            <a:extLst>
              <a:ext uri="{FF2B5EF4-FFF2-40B4-BE49-F238E27FC236}">
                <a16:creationId xmlns:a16="http://schemas.microsoft.com/office/drawing/2014/main" id="{9036FF61-59AA-2873-7D4A-3A7E088031D5}"/>
              </a:ext>
            </a:extLst>
          </p:cNvPr>
          <p:cNvSpPr/>
          <p:nvPr/>
        </p:nvSpPr>
        <p:spPr>
          <a:xfrm>
            <a:off x="252412" y="979922"/>
            <a:ext cx="6768575" cy="954107"/>
          </a:xfrm>
          <a:prstGeom prst="rect">
            <a:avLst/>
          </a:prstGeom>
        </p:spPr>
        <p:txBody>
          <a:bodyPr wrap="square">
            <a:spAutoFit/>
          </a:bodyPr>
          <a:lstStyle/>
          <a:p>
            <a:r>
              <a:rPr lang="en-GB" altLang="en-US" sz="3600" b="1" u="sng" dirty="0">
                <a:solidFill>
                  <a:schemeClr val="accent6">
                    <a:lumMod val="60000"/>
                    <a:lumOff val="40000"/>
                  </a:schemeClr>
                </a:solidFill>
                <a:latin typeface="Sassoon Penpals Joined" panose="02000400000000000000" pitchFamily="50" charset="0"/>
              </a:rPr>
              <a:t>Week beginning Monday 31</a:t>
            </a:r>
            <a:r>
              <a:rPr lang="en-GB" altLang="en-US" sz="3600" b="1" u="sng" baseline="30000" dirty="0">
                <a:solidFill>
                  <a:schemeClr val="accent6">
                    <a:lumMod val="60000"/>
                    <a:lumOff val="40000"/>
                  </a:schemeClr>
                </a:solidFill>
                <a:latin typeface="Sassoon Penpals Joined" panose="02000400000000000000" pitchFamily="50" charset="0"/>
              </a:rPr>
              <a:t>st</a:t>
            </a:r>
            <a:r>
              <a:rPr lang="en-GB" altLang="en-US" sz="3600" b="1" u="sng" dirty="0">
                <a:solidFill>
                  <a:schemeClr val="accent6">
                    <a:lumMod val="60000"/>
                    <a:lumOff val="40000"/>
                  </a:schemeClr>
                </a:solidFill>
                <a:latin typeface="Sassoon Penpals Joined" panose="02000400000000000000" pitchFamily="50" charset="0"/>
              </a:rPr>
              <a:t> August </a:t>
            </a:r>
          </a:p>
          <a:p>
            <a:endParaRPr lang="en-GB" altLang="en-US" sz="2000" b="1" dirty="0">
              <a:latin typeface="Sassoon Penpals Joined" panose="02000400000000000000" pitchFamily="50" charset="0"/>
            </a:endParaRPr>
          </a:p>
        </p:txBody>
      </p:sp>
      <p:sp>
        <p:nvSpPr>
          <p:cNvPr id="10" name="TextBox 9">
            <a:extLst>
              <a:ext uri="{FF2B5EF4-FFF2-40B4-BE49-F238E27FC236}">
                <a16:creationId xmlns:a16="http://schemas.microsoft.com/office/drawing/2014/main" id="{70FEFED8-D738-578F-7C28-8914EADCD00E}"/>
              </a:ext>
            </a:extLst>
          </p:cNvPr>
          <p:cNvSpPr txBox="1"/>
          <p:nvPr/>
        </p:nvSpPr>
        <p:spPr>
          <a:xfrm>
            <a:off x="201843" y="254746"/>
            <a:ext cx="6929439" cy="646331"/>
          </a:xfrm>
          <a:prstGeom prst="rect">
            <a:avLst/>
          </a:prstGeom>
          <a:solidFill>
            <a:srgbClr val="00B0F0"/>
          </a:solidFill>
        </p:spPr>
        <p:txBody>
          <a:bodyPr wrap="square" rtlCol="0">
            <a:spAutoFit/>
          </a:bodyPr>
          <a:lstStyle/>
          <a:p>
            <a:pPr algn="ctr"/>
            <a:r>
              <a:rPr lang="en-GB" sz="3600" b="1" dirty="0">
                <a:solidFill>
                  <a:srgbClr val="002060"/>
                </a:solidFill>
                <a:effectLst>
                  <a:outerShdw blurRad="38100" dist="38100" dir="2700000" algn="tl">
                    <a:srgbClr val="000000">
                      <a:alpha val="43137"/>
                    </a:srgbClr>
                  </a:outerShdw>
                </a:effectLst>
                <a:latin typeface="Sassoon Penpals" panose="02000400000000000000" pitchFamily="50" charset="0"/>
              </a:rPr>
              <a:t>P.E Days</a:t>
            </a:r>
          </a:p>
        </p:txBody>
      </p:sp>
    </p:spTree>
    <p:extLst>
      <p:ext uri="{BB962C8B-B14F-4D97-AF65-F5344CB8AC3E}">
        <p14:creationId xmlns:p14="http://schemas.microsoft.com/office/powerpoint/2010/main" val="3631983061"/>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40584DA10DF2541BFB0752036DE4B84" ma:contentTypeVersion="10" ma:contentTypeDescription="Create a new document." ma:contentTypeScope="" ma:versionID="22d227f373f515565c534ee892dfd2f5">
  <xsd:schema xmlns:xsd="http://www.w3.org/2001/XMLSchema" xmlns:xs="http://www.w3.org/2001/XMLSchema" xmlns:p="http://schemas.microsoft.com/office/2006/metadata/properties" xmlns:ns2="b91ff8f4-7308-487a-9b43-8871d3f744b1" xmlns:ns3="cc1176d4-a1a1-4e9c-8166-cf0d0b391ed9" targetNamespace="http://schemas.microsoft.com/office/2006/metadata/properties" ma:root="true" ma:fieldsID="1086d19c891900181c70e61572881dd9" ns2:_="" ns3:_="">
    <xsd:import namespace="b91ff8f4-7308-487a-9b43-8871d3f744b1"/>
    <xsd:import namespace="cc1176d4-a1a1-4e9c-8166-cf0d0b391ed9"/>
    <xsd:element name="properties">
      <xsd:complexType>
        <xsd:sequence>
          <xsd:element name="documentManagement">
            <xsd:complexType>
              <xsd:all>
                <xsd:element ref="ns2:MediaServiceBillingMetadata" minOccurs="0"/>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1ff8f4-7308-487a-9b43-8871d3f744b1" elementFormDefault="qualified">
    <xsd:import namespace="http://schemas.microsoft.com/office/2006/documentManagement/types"/>
    <xsd:import namespace="http://schemas.microsoft.com/office/infopath/2007/PartnerControls"/>
    <xsd:element name="MediaServiceBillingMetadata" ma:index="8" nillable="true" ma:displayName="MediaServiceBillingMetadata" ma:hidden="true" ma:internalName="MediaServiceBillingMetadata" ma:readOnly="true">
      <xsd:simpleType>
        <xsd:restriction base="dms:Not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0169852b-0a24-4017-90f2-2309afc9b756" ma:termSetId="09814cd3-568e-fe90-9814-8d621ff8fb84" ma:anchorId="fba54fb3-c3e1-fe81-a776-ca4b69148c4d" ma:open="true" ma:isKeyword="false">
      <xsd:complexType>
        <xsd:sequence>
          <xsd:element ref="pc:Terms" minOccurs="0" maxOccurs="1"/>
        </xsd:sequence>
      </xsd:complex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c1176d4-a1a1-4e9c-8166-cf0d0b391ed9"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e7f9e802-ca03-46ac-9f1b-2e1eb51622df}" ma:internalName="TaxCatchAll" ma:showField="CatchAllData" ma:web="cc1176d4-a1a1-4e9c-8166-cf0d0b391ed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1176d4-a1a1-4e9c-8166-cf0d0b391ed9" xsi:nil="true"/>
    <lcf76f155ced4ddcb4097134ff3c332f xmlns="b91ff8f4-7308-487a-9b43-8871d3f744b1">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150E919-C3BA-4F99-A2C8-FC55ADE4E2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91ff8f4-7308-487a-9b43-8871d3f744b1"/>
    <ds:schemaRef ds:uri="cc1176d4-a1a1-4e9c-8166-cf0d0b391ed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E9367DA-A41D-4A31-B156-2F956A1A6EBA}">
  <ds:schemaRefs>
    <ds:schemaRef ds:uri="http://schemas.microsoft.com/sharepoint/v3/contenttype/forms"/>
  </ds:schemaRefs>
</ds:datastoreItem>
</file>

<file path=customXml/itemProps3.xml><?xml version="1.0" encoding="utf-8"?>
<ds:datastoreItem xmlns:ds="http://schemas.openxmlformats.org/officeDocument/2006/customXml" ds:itemID="{E5823F2B-16EB-4AC4-981B-1485FE385A53}">
  <ds:schemaRefs>
    <ds:schemaRef ds:uri="http://schemas.microsoft.com/office/2006/metadata/properties"/>
    <ds:schemaRef ds:uri="http://schemas.microsoft.com/office/infopath/2007/PartnerControls"/>
    <ds:schemaRef ds:uri="cc1176d4-a1a1-4e9c-8166-cf0d0b391ed9"/>
    <ds:schemaRef ds:uri="b91ff8f4-7308-487a-9b43-8871d3f744b1"/>
  </ds:schemaRefs>
</ds:datastoreItem>
</file>

<file path=docProps/app.xml><?xml version="1.0" encoding="utf-8"?>
<Properties xmlns="http://schemas.openxmlformats.org/officeDocument/2006/extended-properties" xmlns:vt="http://schemas.openxmlformats.org/officeDocument/2006/docPropsVTypes">
  <TotalTime>129830</TotalTime>
  <Words>836</Words>
  <Application>Microsoft Office PowerPoint</Application>
  <PresentationFormat>Custom</PresentationFormat>
  <Paragraphs>141</Paragraphs>
  <Slides>17</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Sassoon Penpals</vt:lpstr>
      <vt:lpstr>Sassoon Penpals Joined</vt:lpstr>
      <vt:lpstr>Default Design</vt:lpstr>
      <vt:lpstr>PowerPoint Presentation</vt:lpstr>
      <vt:lpstr> Staffing</vt:lpstr>
      <vt:lpstr>PTA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Water Safety Advice </vt:lpstr>
      <vt:lpstr>PowerPoint Presentation</vt:lpstr>
      <vt:lpstr>PowerPoint Presentation</vt:lpstr>
      <vt:lpstr>PowerPoint Presentation</vt:lpstr>
      <vt:lpstr>PowerPoint Presentation</vt:lpstr>
      <vt:lpstr>PowerPoint Presentation</vt:lpstr>
      <vt:lpstr>PowerPoint Presentation</vt:lpstr>
    </vt:vector>
  </TitlesOfParts>
  <Company>MS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Jane</dc:creator>
  <cp:lastModifiedBy>Emma McSheffrey</cp:lastModifiedBy>
  <cp:revision>10326</cp:revision>
  <cp:lastPrinted>2026-07-03T13:31:53Z</cp:lastPrinted>
  <dcterms:created xsi:type="dcterms:W3CDTF">2015-11-06T03:57:25Z</dcterms:created>
  <dcterms:modified xsi:type="dcterms:W3CDTF">2026-09-04T08:58:56Z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2861400.00000000</vt:lpwstr>
  </property>
  <property fmtid="{D5CDD505-2E9C-101B-9397-08002B2CF9AE}" pid="3" name="ContentTypeId">
    <vt:lpwstr>0x010100740584DA10DF2541BFB0752036DE4B84</vt:lpwstr>
  </property>
  <property fmtid="{D5CDD505-2E9C-101B-9397-08002B2CF9AE}" pid="4" name="MSIP_Label_5fd01511-f384-45a6-83b5-060bf3de0c7e_Enabled">
    <vt:lpwstr>true</vt:lpwstr>
  </property>
  <property fmtid="{D5CDD505-2E9C-101B-9397-08002B2CF9AE}" pid="5" name="MSIP_Label_5fd01511-f384-45a6-83b5-060bf3de0c7e_SetDate">
    <vt:lpwstr>2026-09-04T07:56:09Z</vt:lpwstr>
  </property>
  <property fmtid="{D5CDD505-2E9C-101B-9397-08002B2CF9AE}" pid="6" name="MSIP_Label_5fd01511-f384-45a6-83b5-060bf3de0c7e_Method">
    <vt:lpwstr>Standard</vt:lpwstr>
  </property>
  <property fmtid="{D5CDD505-2E9C-101B-9397-08002B2CF9AE}" pid="7" name="MSIP_Label_5fd01511-f384-45a6-83b5-060bf3de0c7e_Name">
    <vt:lpwstr>Internal</vt:lpwstr>
  </property>
  <property fmtid="{D5CDD505-2E9C-101B-9397-08002B2CF9AE}" pid="8" name="MSIP_Label_5fd01511-f384-45a6-83b5-060bf3de0c7e_SiteId">
    <vt:lpwstr>83739eb2-d8ac-4c52-b4d9-4367caf4a396</vt:lpwstr>
  </property>
  <property fmtid="{D5CDD505-2E9C-101B-9397-08002B2CF9AE}" pid="9" name="MSIP_Label_5fd01511-f384-45a6-83b5-060bf3de0c7e_ActionId">
    <vt:lpwstr>19d2c839-d215-423e-93f0-5676e4f501de</vt:lpwstr>
  </property>
  <property fmtid="{D5CDD505-2E9C-101B-9397-08002B2CF9AE}" pid="10" name="MSIP_Label_5fd01511-f384-45a6-83b5-060bf3de0c7e_ContentBits">
    <vt:lpwstr>0</vt:lpwstr>
  </property>
  <property fmtid="{D5CDD505-2E9C-101B-9397-08002B2CF9AE}" pid="11" name="MSIP_Label_5fd01511-f384-45a6-83b5-060bf3de0c7e_Tag">
    <vt:lpwstr>10, 3, 0, 2</vt:lpwstr>
  </property>
  <property fmtid="{D5CDD505-2E9C-101B-9397-08002B2CF9AE}" pid="12" name="MediaServiceImageTags">
    <vt:lpwstr/>
  </property>
</Properties>
</file>