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5143500" type="screen16x9"/>
  <p:notesSz cx="9926638" cy="14352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571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17630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717630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436CFAD1-F55A-4A45-8E89-5D7457C35830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7800" y="1076325"/>
            <a:ext cx="9571038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6817480"/>
            <a:ext cx="7941310" cy="6458664"/>
          </a:xfrm>
          <a:prstGeom prst="rect">
            <a:avLst/>
          </a:prstGeom>
        </p:spPr>
        <p:txBody>
          <a:bodyPr vert="horz" lIns="132743" tIns="66372" rIns="132743" bIns="6637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2467"/>
            <a:ext cx="4301543" cy="717630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13632467"/>
            <a:ext cx="4301543" cy="717630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2C277060-C1F8-4F58-9A59-588E38EB0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98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68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7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2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9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71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41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60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45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4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20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B1186-1F5D-4018-AC47-E5F42EB819F1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894A-4A89-4718-A8B1-54E2EFC4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14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uk/url?sa=i&amp;rct=j&amp;q=&amp;esrc=s&amp;source=images&amp;cd=&amp;cad=rja&amp;uact=8&amp;ved=2ahUKEwjlqLaf5KbgAhVHA2MBHTFlD4MQjRx6BAgBEAU&amp;url=https://www.pinterest.com/pin/119626933830845847/&amp;psig=AOvVaw3aJhHZHs2QErbhETlIxeIu&amp;ust=1549531343598645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2" descr="Image result for what's in the water?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15900" y="98632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Year 6 Confirmation - Thursday 3rd March 2022</a:t>
            </a:r>
          </a:p>
        </p:txBody>
      </p:sp>
      <p:sp>
        <p:nvSpPr>
          <p:cNvPr id="3" name="Rectangle 2"/>
          <p:cNvSpPr/>
          <p:nvPr/>
        </p:nvSpPr>
        <p:spPr>
          <a:xfrm>
            <a:off x="6372200" y="2571750"/>
            <a:ext cx="268937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s</a:t>
            </a: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trengthening </a:t>
            </a: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or deepening </a:t>
            </a: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 our relationship with  </a:t>
            </a:r>
            <a:r>
              <a:rPr 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God</a:t>
            </a:r>
            <a:endParaRPr lang="en-GB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pic>
        <p:nvPicPr>
          <p:cNvPr id="6" name="Picture 38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903" y="1211312"/>
            <a:ext cx="996530" cy="14377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696" y="604048"/>
            <a:ext cx="2217737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671322"/>
            <a:ext cx="5769025" cy="39555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134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15</Words>
  <Application>Microsoft Office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Papyrus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Martin</dc:creator>
  <cp:lastModifiedBy>Clare Clarke</cp:lastModifiedBy>
  <cp:revision>89</cp:revision>
  <cp:lastPrinted>2022-03-18T11:14:53Z</cp:lastPrinted>
  <dcterms:created xsi:type="dcterms:W3CDTF">2017-09-28T03:39:33Z</dcterms:created>
  <dcterms:modified xsi:type="dcterms:W3CDTF">2022-03-18T14:28:36Z</dcterms:modified>
</cp:coreProperties>
</file>